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7559675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096E-8C4F-4A06-BB89-FBEE97E02936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1233488"/>
            <a:ext cx="24114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D099-85A5-4A8E-99A0-2853C5BC7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30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35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5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04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30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8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84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14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4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46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96F9-F88E-45FC-91E1-275DDF76F88B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A5C8-4B6F-4FCB-9E90-764A0F033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53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24237BB7-D421-40AF-B32E-62E337E91289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A1151D0D-8C48-4DE4-BE01-32A53D76E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9195"/>
          <a:stretch/>
        </p:blipFill>
        <p:spPr>
          <a:xfrm>
            <a:off x="-13253" y="2426248"/>
            <a:ext cx="7563598" cy="6134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546E7-2943-44C9-9A44-79F1AA8388B9}"/>
              </a:ext>
            </a:extLst>
          </p:cNvPr>
          <p:cNvSpPr txBox="1"/>
          <p:nvPr/>
        </p:nvSpPr>
        <p:spPr>
          <a:xfrm>
            <a:off x="2148732" y="1415238"/>
            <a:ext cx="3417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OPERATION MANUAL</a:t>
            </a:r>
            <a:endParaRPr lang="ko-KR" altLang="en-US" sz="3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99BBAA-008E-4094-8F72-C7F2FCB4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0" y="9302650"/>
            <a:ext cx="2528038" cy="690943"/>
          </a:xfrm>
          <a:prstGeom prst="rect">
            <a:avLst/>
          </a:prstGeom>
        </p:spPr>
      </p:pic>
      <p:graphicFrame>
        <p:nvGraphicFramePr>
          <p:cNvPr id="8" name="표 19">
            <a:extLst>
              <a:ext uri="{FF2B5EF4-FFF2-40B4-BE49-F238E27FC236}">
                <a16:creationId xmlns:a16="http://schemas.microsoft.com/office/drawing/2014/main" id="{2FC05E5B-E40B-4200-8DCD-19BFD1545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69603"/>
              </p:ext>
            </p:extLst>
          </p:nvPr>
        </p:nvGraphicFramePr>
        <p:xfrm>
          <a:off x="3872600" y="9117261"/>
          <a:ext cx="3574209" cy="1061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3767">
                  <a:extLst>
                    <a:ext uri="{9D8B030D-6E8A-4147-A177-3AD203B41FA5}">
                      <a16:colId xmlns:a16="http://schemas.microsoft.com/office/drawing/2014/main" val="34289586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733273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080366953"/>
                    </a:ext>
                  </a:extLst>
                </a:gridCol>
              </a:tblGrid>
              <a:tr h="24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+mj-lt"/>
                        </a:rPr>
                        <a:t>본 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+mj-lt"/>
                        </a:rPr>
                        <a:t>: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>
                          <a:latin typeface="+mj-lt"/>
                        </a:rPr>
                        <a:t>인천시 남동구 만월로 </a:t>
                      </a:r>
                      <a:r>
                        <a:rPr lang="en-US" altLang="ko-KR" sz="1500" b="1" dirty="0">
                          <a:latin typeface="+mj-lt"/>
                        </a:rPr>
                        <a:t>26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380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+mj-lt"/>
                        </a:rPr>
                        <a:t>T</a:t>
                      </a:r>
                      <a:r>
                        <a:rPr lang="ko-KR" altLang="en-US" sz="1500" b="1" dirty="0">
                          <a:latin typeface="+mj-lt"/>
                        </a:rPr>
                        <a:t> </a:t>
                      </a:r>
                      <a:r>
                        <a:rPr lang="en-US" altLang="ko-KR" sz="1500" b="1" dirty="0">
                          <a:latin typeface="+mj-lt"/>
                        </a:rPr>
                        <a:t>E</a:t>
                      </a:r>
                      <a:r>
                        <a:rPr lang="ko-KR" altLang="en-US" sz="1500" b="1" dirty="0">
                          <a:latin typeface="+mj-lt"/>
                        </a:rPr>
                        <a:t> </a:t>
                      </a:r>
                      <a:r>
                        <a:rPr lang="en-US" altLang="ko-KR" sz="1500" b="1" dirty="0">
                          <a:latin typeface="+mj-lt"/>
                        </a:rPr>
                        <a:t>L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+mj-lt"/>
                        </a:rPr>
                        <a:t>: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1" dirty="0">
                          <a:latin typeface="+mj-lt"/>
                        </a:rPr>
                        <a:t>032-525-0216,7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546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+mj-lt"/>
                        </a:rPr>
                        <a:t>F A X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+mj-lt"/>
                        </a:rPr>
                        <a:t>: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1" dirty="0">
                          <a:latin typeface="+mj-lt"/>
                        </a:rPr>
                        <a:t>032-529-0660</a:t>
                      </a:r>
                      <a:endParaRPr lang="ko-KR" altLang="en-US" sz="15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4783543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D42400D7-27C3-4D62-B21A-7557C9194DC1}"/>
              </a:ext>
            </a:extLst>
          </p:cNvPr>
          <p:cNvSpPr/>
          <p:nvPr/>
        </p:nvSpPr>
        <p:spPr>
          <a:xfrm>
            <a:off x="0" y="10245241"/>
            <a:ext cx="7550345" cy="516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02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462ADF57-7D28-4B69-9ED6-60DCF7D271D2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D3DB541-FCB4-4076-A12A-2C0074D2AE8B}"/>
              </a:ext>
            </a:extLst>
          </p:cNvPr>
          <p:cNvSpPr/>
          <p:nvPr/>
        </p:nvSpPr>
        <p:spPr>
          <a:xfrm>
            <a:off x="354134" y="1057614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수동운전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CD27FE-4A47-183F-D68C-B3B680948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" y="1613331"/>
            <a:ext cx="3057525" cy="1733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052BA-B9A7-4136-BF90-C863BCB09A61}"/>
              </a:ext>
            </a:extLst>
          </p:cNvPr>
          <p:cNvSpPr txBox="1"/>
          <p:nvPr/>
        </p:nvSpPr>
        <p:spPr>
          <a:xfrm>
            <a:off x="354134" y="3983287"/>
            <a:ext cx="6312947" cy="501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1 </a:t>
            </a:r>
            <a:r>
              <a:rPr lang="ko-KR" altLang="en-US" sz="1265" dirty="0" err="1">
                <a:latin typeface="+mj-ea"/>
                <a:ea typeface="+mj-ea"/>
              </a:rPr>
              <a:t>원육을</a:t>
            </a:r>
            <a:r>
              <a:rPr lang="ko-KR" altLang="en-US" sz="1265" dirty="0">
                <a:latin typeface="+mj-ea"/>
                <a:ea typeface="+mj-ea"/>
              </a:rPr>
              <a:t> 적당한 위치에 올려놓고 적재함 핀에 고정시킨다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2. </a:t>
            </a:r>
            <a:r>
              <a:rPr lang="ko-KR" altLang="en-US" sz="1265" dirty="0">
                <a:latin typeface="+mj-ea"/>
                <a:ea typeface="+mj-ea"/>
              </a:rPr>
              <a:t>절단길이</a:t>
            </a:r>
            <a:r>
              <a:rPr lang="en-US" altLang="ko-KR" sz="1265" dirty="0">
                <a:latin typeface="+mj-ea"/>
                <a:ea typeface="+mj-ea"/>
              </a:rPr>
              <a:t>,</a:t>
            </a:r>
            <a:r>
              <a:rPr lang="ko-KR" altLang="en-US" sz="1265" dirty="0">
                <a:latin typeface="+mj-ea"/>
                <a:ea typeface="+mj-ea"/>
              </a:rPr>
              <a:t>절단횟수</a:t>
            </a:r>
            <a:r>
              <a:rPr lang="en-US" altLang="ko-KR" sz="1265" dirty="0">
                <a:latin typeface="+mj-ea"/>
                <a:ea typeface="+mj-ea"/>
              </a:rPr>
              <a:t>,</a:t>
            </a:r>
            <a:r>
              <a:rPr lang="ko-KR" altLang="en-US" sz="1265" dirty="0">
                <a:latin typeface="+mj-ea"/>
                <a:ea typeface="+mj-ea"/>
              </a:rPr>
              <a:t>후진위치</a:t>
            </a:r>
            <a:r>
              <a:rPr lang="en-US" altLang="ko-KR" sz="1265" dirty="0">
                <a:latin typeface="+mj-ea"/>
                <a:ea typeface="+mj-ea"/>
              </a:rPr>
              <a:t>,</a:t>
            </a:r>
            <a:r>
              <a:rPr lang="ko-KR" altLang="en-US" sz="1265" dirty="0" err="1">
                <a:latin typeface="+mj-ea"/>
                <a:ea typeface="+mj-ea"/>
              </a:rPr>
              <a:t>공타시간을</a:t>
            </a:r>
            <a:r>
              <a:rPr lang="ko-KR" altLang="en-US" sz="1265" dirty="0">
                <a:latin typeface="+mj-ea"/>
                <a:ea typeface="+mj-ea"/>
              </a:rPr>
              <a:t> 입력한다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3. </a:t>
            </a:r>
            <a:r>
              <a:rPr lang="ko-KR" altLang="en-US" sz="1265" dirty="0" err="1">
                <a:latin typeface="+mj-ea"/>
                <a:ea typeface="+mj-ea"/>
              </a:rPr>
              <a:t>안컨커버를</a:t>
            </a:r>
            <a:r>
              <a:rPr lang="ko-KR" altLang="en-US" sz="1265" dirty="0">
                <a:latin typeface="+mj-ea"/>
                <a:ea typeface="+mj-ea"/>
              </a:rPr>
              <a:t> 닫는다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  * 터치화면에 </a:t>
            </a:r>
            <a:r>
              <a:rPr lang="ko-KR" altLang="en-US" sz="1265" dirty="0" err="1">
                <a:latin typeface="+mj-ea"/>
                <a:ea typeface="+mj-ea"/>
              </a:rPr>
              <a:t>입구열림이</a:t>
            </a:r>
            <a:r>
              <a:rPr lang="ko-KR" altLang="en-US" sz="1265" dirty="0">
                <a:latin typeface="+mj-ea"/>
                <a:ea typeface="+mj-ea"/>
              </a:rPr>
              <a:t> 표시되면 안전커버센서가 감지 되지않았다는 표시입니다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4. </a:t>
            </a:r>
            <a:r>
              <a:rPr lang="ko-KR" altLang="en-US" sz="1265" dirty="0">
                <a:latin typeface="+mj-ea"/>
                <a:ea typeface="+mj-ea"/>
              </a:rPr>
              <a:t>컨베이어를 </a:t>
            </a:r>
            <a:r>
              <a:rPr lang="ko-KR" altLang="en-US" sz="1265" dirty="0" err="1">
                <a:latin typeface="+mj-ea"/>
                <a:ea typeface="+mj-ea"/>
              </a:rPr>
              <a:t>동작시킨다</a:t>
            </a:r>
            <a:r>
              <a:rPr lang="en-US" altLang="ko-KR" sz="1265" dirty="0">
                <a:latin typeface="+mj-ea"/>
                <a:ea typeface="+mj-ea"/>
              </a:rPr>
              <a:t>. (</a:t>
            </a:r>
            <a:r>
              <a:rPr lang="ko-KR" altLang="en-US" sz="1265" dirty="0">
                <a:latin typeface="+mj-ea"/>
                <a:ea typeface="+mj-ea"/>
              </a:rPr>
              <a:t>작업에 따라 </a:t>
            </a:r>
            <a:r>
              <a:rPr lang="ko-KR" altLang="en-US" sz="1265" dirty="0" err="1">
                <a:latin typeface="+mj-ea"/>
                <a:ea typeface="+mj-ea"/>
              </a:rPr>
              <a:t>동작시키시</a:t>
            </a:r>
            <a:r>
              <a:rPr lang="ko-KR" altLang="en-US" sz="1265" dirty="0">
                <a:latin typeface="+mj-ea"/>
                <a:ea typeface="+mj-ea"/>
              </a:rPr>
              <a:t> </a:t>
            </a:r>
            <a:r>
              <a:rPr lang="ko-KR" altLang="en-US" sz="1265" dirty="0" err="1">
                <a:latin typeface="+mj-ea"/>
                <a:ea typeface="+mj-ea"/>
              </a:rPr>
              <a:t>않을수</a:t>
            </a:r>
            <a:r>
              <a:rPr lang="ko-KR" altLang="en-US" sz="1265" dirty="0">
                <a:latin typeface="+mj-ea"/>
                <a:ea typeface="+mj-ea"/>
              </a:rPr>
              <a:t> 있습니다</a:t>
            </a:r>
            <a:r>
              <a:rPr lang="en-US" altLang="ko-KR" sz="1265" dirty="0">
                <a:latin typeface="+mj-ea"/>
                <a:ea typeface="+mj-ea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  컨베이어 동작을 터치하면 아래사진과 같이 노란색으로 변하고 동작됩니다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5. </a:t>
            </a:r>
            <a:r>
              <a:rPr lang="ko-KR" altLang="en-US" sz="1265" dirty="0">
                <a:latin typeface="+mj-ea"/>
                <a:ea typeface="+mj-ea"/>
              </a:rPr>
              <a:t>컨베이어 속도를 조절한다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6. START </a:t>
            </a:r>
            <a:r>
              <a:rPr lang="ko-KR" altLang="en-US" sz="1265" dirty="0">
                <a:latin typeface="+mj-ea"/>
                <a:ea typeface="+mj-ea"/>
              </a:rPr>
              <a:t>버튼을 누르면 포크가 동작됩니다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  * 터치화면에 </a:t>
            </a:r>
            <a:r>
              <a:rPr lang="ko-KR" altLang="en-US" sz="1265" dirty="0" err="1">
                <a:latin typeface="+mj-ea"/>
                <a:ea typeface="+mj-ea"/>
              </a:rPr>
              <a:t>입구열림이</a:t>
            </a:r>
            <a:r>
              <a:rPr lang="ko-KR" altLang="en-US" sz="1265" dirty="0">
                <a:latin typeface="+mj-ea"/>
                <a:ea typeface="+mj-ea"/>
              </a:rPr>
              <a:t> 표시되면 안전커버센서가 감지 되지않았다는 표시입니다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7. </a:t>
            </a:r>
            <a:r>
              <a:rPr lang="ko-KR" altLang="en-US" sz="1265" dirty="0" err="1">
                <a:latin typeface="+mj-ea"/>
                <a:ea typeface="+mj-ea"/>
              </a:rPr>
              <a:t>원육이</a:t>
            </a:r>
            <a:r>
              <a:rPr lang="ko-KR" altLang="en-US" sz="1265" dirty="0">
                <a:latin typeface="+mj-ea"/>
                <a:ea typeface="+mj-ea"/>
              </a:rPr>
              <a:t> </a:t>
            </a:r>
            <a:r>
              <a:rPr lang="ko-KR" altLang="en-US" sz="1265" dirty="0" err="1">
                <a:latin typeface="+mj-ea"/>
                <a:ea typeface="+mj-ea"/>
              </a:rPr>
              <a:t>포크되면</a:t>
            </a:r>
            <a:r>
              <a:rPr lang="ko-KR" altLang="en-US" sz="1265" dirty="0">
                <a:latin typeface="+mj-ea"/>
                <a:ea typeface="+mj-ea"/>
              </a:rPr>
              <a:t> 절단작업이 시작됩니다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FEBECEF-8751-E3C1-1741-767BB4110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41" y="1635622"/>
            <a:ext cx="3033997" cy="1724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8770F42-998B-4055-A6F1-4BC29FE1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37" y="9903539"/>
            <a:ext cx="1922518" cy="525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F998A-3FE9-49FD-8B1B-C7F9532D1890}"/>
              </a:ext>
            </a:extLst>
          </p:cNvPr>
          <p:cNvSpPr txBox="1"/>
          <p:nvPr/>
        </p:nvSpPr>
        <p:spPr>
          <a:xfrm>
            <a:off x="5546749" y="3458635"/>
            <a:ext cx="1050289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입구열림</a:t>
            </a:r>
            <a:endParaRPr lang="en-US" altLang="ko-KR" sz="1686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333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6D483A6-D3C7-41EF-8B11-322319854D94}"/>
              </a:ext>
            </a:extLst>
          </p:cNvPr>
          <p:cNvSpPr/>
          <p:nvPr/>
        </p:nvSpPr>
        <p:spPr>
          <a:xfrm>
            <a:off x="343216" y="1026923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칼날 조정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80C8B-D21D-4A94-8981-1A88E6CED43B}"/>
              </a:ext>
            </a:extLst>
          </p:cNvPr>
          <p:cNvSpPr txBox="1"/>
          <p:nvPr/>
        </p:nvSpPr>
        <p:spPr>
          <a:xfrm>
            <a:off x="419613" y="7120040"/>
            <a:ext cx="6704079" cy="2682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1. </a:t>
            </a:r>
            <a:r>
              <a:rPr lang="ko-KR" altLang="en-US" sz="1265" dirty="0" err="1">
                <a:latin typeface="+mj-ea"/>
                <a:ea typeface="+mj-ea"/>
              </a:rPr>
              <a:t>칼날부</a:t>
            </a:r>
            <a:r>
              <a:rPr lang="ko-KR" altLang="en-US" sz="1265" dirty="0">
                <a:latin typeface="+mj-ea"/>
                <a:ea typeface="+mj-ea"/>
              </a:rPr>
              <a:t> 도어를 열고 안전커버를 연다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2. </a:t>
            </a:r>
            <a:r>
              <a:rPr lang="ko-KR" altLang="en-US" sz="1265" dirty="0">
                <a:latin typeface="+mj-ea"/>
                <a:ea typeface="+mj-ea"/>
              </a:rPr>
              <a:t>비상정지 버튼을 누른다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3. </a:t>
            </a:r>
            <a:r>
              <a:rPr lang="ko-KR" altLang="en-US" sz="1265" dirty="0">
                <a:latin typeface="+mj-ea"/>
                <a:ea typeface="+mj-ea"/>
              </a:rPr>
              <a:t>손으로 돌려서 </a:t>
            </a:r>
            <a:r>
              <a:rPr lang="en-US" altLang="ko-KR" sz="1265" dirty="0">
                <a:latin typeface="+mj-ea"/>
                <a:ea typeface="+mj-ea"/>
              </a:rPr>
              <a:t>‘</a:t>
            </a:r>
            <a:r>
              <a:rPr lang="ko-KR" altLang="en-US" sz="1265" dirty="0">
                <a:latin typeface="+mj-ea"/>
                <a:ea typeface="+mj-ea"/>
              </a:rPr>
              <a:t>사진 </a:t>
            </a:r>
            <a:r>
              <a:rPr lang="en-US" altLang="ko-KR" sz="1265" dirty="0">
                <a:latin typeface="+mj-ea"/>
                <a:ea typeface="+mj-ea"/>
              </a:rPr>
              <a:t>2’</a:t>
            </a:r>
            <a:r>
              <a:rPr lang="ko-KR" altLang="en-US" sz="1265" dirty="0">
                <a:latin typeface="+mj-ea"/>
                <a:ea typeface="+mj-ea"/>
              </a:rPr>
              <a:t>와 같이 칼날이 위쪽에 위치하도록 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4. </a:t>
            </a:r>
            <a:r>
              <a:rPr lang="ko-KR" altLang="en-US" sz="1265" dirty="0">
                <a:latin typeface="+mj-ea"/>
                <a:ea typeface="+mj-ea"/>
              </a:rPr>
              <a:t>고정볼트</a:t>
            </a:r>
            <a:r>
              <a:rPr lang="en-US" altLang="ko-KR" sz="1265" dirty="0">
                <a:latin typeface="+mj-ea"/>
                <a:ea typeface="+mj-ea"/>
              </a:rPr>
              <a:t>, </a:t>
            </a:r>
            <a:r>
              <a:rPr lang="ko-KR" altLang="en-US" sz="1265" dirty="0">
                <a:latin typeface="+mj-ea"/>
                <a:ea typeface="+mj-ea"/>
              </a:rPr>
              <a:t>너트 </a:t>
            </a:r>
            <a:r>
              <a:rPr lang="en-US" altLang="ko-KR" sz="1265" dirty="0">
                <a:latin typeface="+mj-ea"/>
                <a:ea typeface="+mj-ea"/>
              </a:rPr>
              <a:t>8</a:t>
            </a:r>
            <a:r>
              <a:rPr lang="ko-KR" altLang="en-US" sz="1265" dirty="0">
                <a:latin typeface="+mj-ea"/>
                <a:ea typeface="+mj-ea"/>
              </a:rPr>
              <a:t>개를 조금 풀어준다</a:t>
            </a:r>
            <a:r>
              <a:rPr lang="en-US" altLang="ko-KR" sz="1265" dirty="0">
                <a:latin typeface="+mj-ea"/>
                <a:ea typeface="+mj-ea"/>
              </a:rPr>
              <a:t>. (</a:t>
            </a:r>
            <a:r>
              <a:rPr lang="ko-KR" altLang="en-US" sz="1265" dirty="0" err="1">
                <a:latin typeface="+mj-ea"/>
                <a:ea typeface="+mj-ea"/>
              </a:rPr>
              <a:t>스페너</a:t>
            </a:r>
            <a:r>
              <a:rPr lang="ko-KR" altLang="en-US" sz="1265" dirty="0">
                <a:latin typeface="+mj-ea"/>
                <a:ea typeface="+mj-ea"/>
              </a:rPr>
              <a:t> </a:t>
            </a:r>
            <a:r>
              <a:rPr lang="en-US" altLang="ko-KR" sz="1265" dirty="0">
                <a:latin typeface="+mj-ea"/>
                <a:ea typeface="+mj-ea"/>
              </a:rPr>
              <a:t>13mm,</a:t>
            </a:r>
            <a:r>
              <a:rPr lang="ko-KR" altLang="en-US" sz="1265" dirty="0">
                <a:latin typeface="+mj-ea"/>
                <a:ea typeface="+mj-ea"/>
              </a:rPr>
              <a:t> 렌지 </a:t>
            </a:r>
            <a:r>
              <a:rPr lang="en-US" altLang="ko-KR" sz="1265" dirty="0">
                <a:latin typeface="+mj-ea"/>
                <a:ea typeface="+mj-ea"/>
              </a:rPr>
              <a:t>5mm)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5. </a:t>
            </a:r>
            <a:r>
              <a:rPr lang="ko-KR" altLang="en-US" sz="1265" dirty="0">
                <a:latin typeface="+mj-ea"/>
                <a:ea typeface="+mj-ea"/>
              </a:rPr>
              <a:t>손으로 돌려서 </a:t>
            </a:r>
            <a:r>
              <a:rPr lang="en-US" altLang="ko-KR" sz="1265" dirty="0">
                <a:latin typeface="+mj-ea"/>
                <a:ea typeface="+mj-ea"/>
              </a:rPr>
              <a:t>‘</a:t>
            </a:r>
            <a:r>
              <a:rPr lang="ko-KR" altLang="en-US" sz="1265" dirty="0">
                <a:latin typeface="+mj-ea"/>
                <a:ea typeface="+mj-ea"/>
              </a:rPr>
              <a:t>사진 </a:t>
            </a:r>
            <a:r>
              <a:rPr lang="en-US" altLang="ko-KR" sz="1265" dirty="0">
                <a:latin typeface="+mj-ea"/>
                <a:ea typeface="+mj-ea"/>
              </a:rPr>
              <a:t>1’</a:t>
            </a:r>
            <a:r>
              <a:rPr lang="ko-KR" altLang="en-US" sz="1265" dirty="0">
                <a:latin typeface="+mj-ea"/>
                <a:ea typeface="+mj-ea"/>
              </a:rPr>
              <a:t>과 같이 칼날이 아래쪽으로 위치하도록 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6. </a:t>
            </a:r>
            <a:r>
              <a:rPr lang="ko-KR" altLang="en-US" sz="1265" dirty="0">
                <a:latin typeface="+mj-ea"/>
                <a:ea typeface="+mj-ea"/>
              </a:rPr>
              <a:t>도마와 칼날을 </a:t>
            </a:r>
            <a:r>
              <a:rPr lang="ko-KR" altLang="en-US" sz="1265" dirty="0" err="1">
                <a:latin typeface="+mj-ea"/>
                <a:ea typeface="+mj-ea"/>
              </a:rPr>
              <a:t>맞닫게</a:t>
            </a:r>
            <a:r>
              <a:rPr lang="en-US" altLang="ko-KR" sz="1265" dirty="0">
                <a:latin typeface="+mj-ea"/>
                <a:ea typeface="+mj-ea"/>
              </a:rPr>
              <a:t>(</a:t>
            </a:r>
            <a:r>
              <a:rPr lang="ko-KR" altLang="en-US" sz="1265" dirty="0">
                <a:latin typeface="+mj-ea"/>
                <a:ea typeface="+mj-ea"/>
              </a:rPr>
              <a:t>수평이 되도록</a:t>
            </a:r>
            <a:r>
              <a:rPr lang="en-US" altLang="ko-KR" sz="1265" dirty="0">
                <a:latin typeface="+mj-ea"/>
                <a:ea typeface="+mj-ea"/>
              </a:rPr>
              <a:t>)</a:t>
            </a:r>
            <a:r>
              <a:rPr lang="ko-KR" altLang="en-US" sz="1265" dirty="0">
                <a:latin typeface="+mj-ea"/>
                <a:ea typeface="+mj-ea"/>
              </a:rPr>
              <a:t>한 후</a:t>
            </a:r>
            <a:r>
              <a:rPr lang="en-US" altLang="ko-KR" sz="1265" dirty="0">
                <a:latin typeface="+mj-ea"/>
                <a:ea typeface="+mj-ea"/>
              </a:rPr>
              <a:t>, </a:t>
            </a:r>
            <a:r>
              <a:rPr lang="ko-KR" altLang="en-US" sz="1265" dirty="0">
                <a:latin typeface="+mj-ea"/>
                <a:ea typeface="+mj-ea"/>
              </a:rPr>
              <a:t>보이는 </a:t>
            </a:r>
            <a:r>
              <a:rPr lang="en-US" altLang="ko-KR" sz="1265" dirty="0">
                <a:latin typeface="+mj-ea"/>
                <a:ea typeface="+mj-ea"/>
              </a:rPr>
              <a:t>6</a:t>
            </a:r>
            <a:r>
              <a:rPr lang="ko-KR" altLang="en-US" sz="1265" dirty="0">
                <a:latin typeface="+mj-ea"/>
                <a:ea typeface="+mj-ea"/>
              </a:rPr>
              <a:t>개의 볼트를 체결한다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7. </a:t>
            </a:r>
            <a:r>
              <a:rPr lang="ko-KR" altLang="en-US" sz="1265" dirty="0">
                <a:latin typeface="+mj-ea"/>
                <a:ea typeface="+mj-ea"/>
              </a:rPr>
              <a:t>보이지 않는 </a:t>
            </a:r>
            <a:r>
              <a:rPr lang="en-US" altLang="ko-KR" sz="1265" dirty="0">
                <a:latin typeface="+mj-ea"/>
                <a:ea typeface="+mj-ea"/>
              </a:rPr>
              <a:t>2</a:t>
            </a:r>
            <a:r>
              <a:rPr lang="ko-KR" altLang="en-US" sz="1265" dirty="0">
                <a:latin typeface="+mj-ea"/>
                <a:ea typeface="+mj-ea"/>
              </a:rPr>
              <a:t>개의 볼트는 </a:t>
            </a:r>
            <a:r>
              <a:rPr lang="en-US" altLang="ko-KR" sz="1265" dirty="0">
                <a:latin typeface="+mj-ea"/>
                <a:ea typeface="+mj-ea"/>
              </a:rPr>
              <a:t>‘</a:t>
            </a:r>
            <a:r>
              <a:rPr lang="ko-KR" altLang="en-US" sz="1265" dirty="0">
                <a:latin typeface="+mj-ea"/>
                <a:ea typeface="+mj-ea"/>
              </a:rPr>
              <a:t>사진 </a:t>
            </a:r>
            <a:r>
              <a:rPr lang="en-US" altLang="ko-KR" sz="1265" dirty="0">
                <a:latin typeface="+mj-ea"/>
                <a:ea typeface="+mj-ea"/>
              </a:rPr>
              <a:t>2’</a:t>
            </a:r>
            <a:r>
              <a:rPr lang="ko-KR" altLang="en-US" sz="1265" dirty="0">
                <a:latin typeface="+mj-ea"/>
                <a:ea typeface="+mj-ea"/>
              </a:rPr>
              <a:t>와 같이 돌려서 체결한다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8. </a:t>
            </a:r>
            <a:r>
              <a:rPr lang="ko-KR" altLang="en-US" sz="1265" dirty="0">
                <a:latin typeface="+mj-ea"/>
                <a:ea typeface="+mj-ea"/>
              </a:rPr>
              <a:t>조절 후 원활하게 움직이는지 손으로 </a:t>
            </a:r>
            <a:r>
              <a:rPr lang="ko-KR" altLang="en-US" sz="1265" dirty="0" err="1">
                <a:latin typeface="+mj-ea"/>
                <a:ea typeface="+mj-ea"/>
              </a:rPr>
              <a:t>동작시켜</a:t>
            </a:r>
            <a:r>
              <a:rPr lang="ko-KR" altLang="en-US" sz="1265" dirty="0">
                <a:latin typeface="+mj-ea"/>
                <a:ea typeface="+mj-ea"/>
              </a:rPr>
              <a:t> 본 후</a:t>
            </a:r>
            <a:r>
              <a:rPr lang="en-US" altLang="ko-KR" sz="1265" dirty="0">
                <a:latin typeface="+mj-ea"/>
                <a:ea typeface="+mj-ea"/>
              </a:rPr>
              <a:t>, </a:t>
            </a:r>
            <a:r>
              <a:rPr lang="ko-KR" altLang="en-US" sz="1265" dirty="0">
                <a:latin typeface="+mj-ea"/>
                <a:ea typeface="+mj-ea"/>
              </a:rPr>
              <a:t>비상정지 버튼을 화살표 방향으로</a:t>
            </a: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   </a:t>
            </a:r>
            <a:r>
              <a:rPr lang="ko-KR" altLang="en-US" sz="1265" dirty="0">
                <a:latin typeface="+mj-ea"/>
                <a:ea typeface="+mj-ea"/>
              </a:rPr>
              <a:t>돌려 마무리한다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E92E059-E41B-43FD-8F2C-6AC6CFC31886}"/>
              </a:ext>
            </a:extLst>
          </p:cNvPr>
          <p:cNvGrpSpPr/>
          <p:nvPr/>
        </p:nvGrpSpPr>
        <p:grpSpPr>
          <a:xfrm>
            <a:off x="524453" y="1618606"/>
            <a:ext cx="5954184" cy="5557146"/>
            <a:chOff x="604022" y="1322130"/>
            <a:chExt cx="5649956" cy="527320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096BCF0-D062-4F00-A3C3-F099C7A4B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22" y="1322130"/>
              <a:ext cx="3420000" cy="2183856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DE920F6-164B-4BE6-BE11-BAE4BB6E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22" y="4007139"/>
              <a:ext cx="3420000" cy="2091806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048367C-CDD3-4104-8E1D-02F2C18AE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323" y="3560578"/>
              <a:ext cx="1698655" cy="25383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AE5EBC-A66F-491E-A850-43E876256368}"/>
                </a:ext>
              </a:extLst>
            </p:cNvPr>
            <p:cNvSpPr txBox="1"/>
            <p:nvPr/>
          </p:nvSpPr>
          <p:spPr>
            <a:xfrm>
              <a:off x="1801702" y="3494017"/>
              <a:ext cx="1013356" cy="31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81" b="1" dirty="0">
                  <a:latin typeface="+mj-ea"/>
                  <a:ea typeface="+mj-ea"/>
                </a:rPr>
                <a:t>&lt;</a:t>
              </a:r>
              <a:r>
                <a:rPr lang="ko-KR" altLang="en-US" sz="1581" b="1" dirty="0">
                  <a:latin typeface="+mj-ea"/>
                  <a:ea typeface="+mj-ea"/>
                </a:rPr>
                <a:t>사진 </a:t>
              </a:r>
              <a:r>
                <a:rPr lang="en-US" altLang="ko-KR" sz="1581" b="1" dirty="0">
                  <a:latin typeface="+mj-ea"/>
                  <a:ea typeface="+mj-ea"/>
                </a:rPr>
                <a:t>1&gt;</a:t>
              </a:r>
              <a:endParaRPr lang="ko-KR" altLang="en-US" sz="1581" b="1" dirty="0">
                <a:latin typeface="+mj-ea"/>
                <a:ea typeface="+mj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85FC07-7545-4747-BE7E-C3C88018DD82}"/>
                </a:ext>
              </a:extLst>
            </p:cNvPr>
            <p:cNvSpPr txBox="1"/>
            <p:nvPr/>
          </p:nvSpPr>
          <p:spPr>
            <a:xfrm>
              <a:off x="1801702" y="6144655"/>
              <a:ext cx="1013356" cy="31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81" b="1" dirty="0">
                  <a:latin typeface="+mj-ea"/>
                  <a:ea typeface="+mj-ea"/>
                </a:rPr>
                <a:t>&lt;</a:t>
              </a:r>
              <a:r>
                <a:rPr lang="ko-KR" altLang="en-US" sz="1581" b="1" dirty="0">
                  <a:latin typeface="+mj-ea"/>
                  <a:ea typeface="+mj-ea"/>
                </a:rPr>
                <a:t>사진 </a:t>
              </a:r>
              <a:r>
                <a:rPr lang="en-US" altLang="ko-KR" sz="1581" b="1" dirty="0">
                  <a:latin typeface="+mj-ea"/>
                  <a:ea typeface="+mj-ea"/>
                </a:rPr>
                <a:t>2&gt;</a:t>
              </a:r>
              <a:endParaRPr lang="ko-KR" altLang="en-US" sz="1581" b="1" dirty="0">
                <a:latin typeface="+mj-ea"/>
                <a:ea typeface="+mj-ea"/>
              </a:endParaRP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8FF5E8F-E45F-4E8A-AAFB-C46157F32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5323" y="3365500"/>
              <a:ext cx="341530" cy="11944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0ACAE9-4D5B-4C8B-8C54-EAEDFBF29CC8}"/>
                </a:ext>
              </a:extLst>
            </p:cNvPr>
            <p:cNvSpPr txBox="1"/>
            <p:nvPr/>
          </p:nvSpPr>
          <p:spPr>
            <a:xfrm>
              <a:off x="4257805" y="3025846"/>
              <a:ext cx="585927" cy="33379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686" b="1" dirty="0">
                  <a:latin typeface="+mj-ea"/>
                  <a:ea typeface="+mj-ea"/>
                </a:rPr>
                <a:t>너트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D685F6A-C07A-4583-8A57-47718D622EAC}"/>
                </a:ext>
              </a:extLst>
            </p:cNvPr>
            <p:cNvCxnSpPr/>
            <p:nvPr/>
          </p:nvCxnSpPr>
          <p:spPr>
            <a:xfrm>
              <a:off x="2914024" y="4914900"/>
              <a:ext cx="601579" cy="15148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D9FB2D5B-8799-4658-926F-F8B4B846E031}"/>
                </a:ext>
              </a:extLst>
            </p:cNvPr>
            <p:cNvCxnSpPr>
              <a:cxnSpLocks/>
            </p:cNvCxnSpPr>
            <p:nvPr/>
          </p:nvCxnSpPr>
          <p:spPr>
            <a:xfrm>
              <a:off x="3515603" y="6429720"/>
              <a:ext cx="180235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62DB3D3-598A-49AC-965B-A1B35E8935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7958" y="4644189"/>
              <a:ext cx="348914" cy="1785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81C406-B737-4633-8002-8FB2B5182C47}"/>
                </a:ext>
              </a:extLst>
            </p:cNvPr>
            <p:cNvSpPr txBox="1"/>
            <p:nvPr/>
          </p:nvSpPr>
          <p:spPr>
            <a:xfrm>
              <a:off x="3922218" y="6261544"/>
              <a:ext cx="996624" cy="33379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686" b="1" dirty="0">
                  <a:latin typeface="+mj-ea"/>
                  <a:ea typeface="+mj-ea"/>
                </a:rPr>
                <a:t>고정볼트</a:t>
              </a:r>
            </a:p>
          </p:txBody>
        </p:sp>
        <p:sp>
          <p:nvSpPr>
            <p:cNvPr id="23" name="화살표: 아래로 구부러짐 22">
              <a:extLst>
                <a:ext uri="{FF2B5EF4-FFF2-40B4-BE49-F238E27FC236}">
                  <a16:creationId xmlns:a16="http://schemas.microsoft.com/office/drawing/2014/main" id="{5E44EB8E-C26A-4EF7-B789-5F0C1EF49559}"/>
                </a:ext>
              </a:extLst>
            </p:cNvPr>
            <p:cNvSpPr/>
            <p:nvPr/>
          </p:nvSpPr>
          <p:spPr>
            <a:xfrm>
              <a:off x="1291162" y="4079318"/>
              <a:ext cx="750998" cy="335270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97">
                <a:solidFill>
                  <a:schemeClr val="tx1"/>
                </a:solidFill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A72C4AB1-C8EA-45B2-81ED-F2FC147BD25D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23522B5-AF5B-47D8-A1A2-F027D8C56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37" y="9903539"/>
            <a:ext cx="1922518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E2F781B-FA19-4B05-9C09-BE8947D93F30}"/>
              </a:ext>
            </a:extLst>
          </p:cNvPr>
          <p:cNvSpPr/>
          <p:nvPr/>
        </p:nvSpPr>
        <p:spPr>
          <a:xfrm>
            <a:off x="369721" y="1106437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각부 명칭 </a:t>
            </a:r>
            <a:r>
              <a:rPr lang="en-US" altLang="ko-KR" sz="1581" b="1" dirty="0">
                <a:latin typeface="+mj-ea"/>
                <a:ea typeface="+mj-ea"/>
              </a:rPr>
              <a:t>- 1</a:t>
            </a:r>
            <a:endParaRPr lang="ko-KR" altLang="en-US" sz="1581" b="1" dirty="0"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4A421F-2362-4F2A-8AEC-3CEF18EC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r="16004"/>
          <a:stretch/>
        </p:blipFill>
        <p:spPr>
          <a:xfrm>
            <a:off x="198775" y="2562405"/>
            <a:ext cx="7194701" cy="65901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AC9298-6FC0-491E-AB28-B7EE8924A829}"/>
              </a:ext>
            </a:extLst>
          </p:cNvPr>
          <p:cNvSpPr txBox="1"/>
          <p:nvPr/>
        </p:nvSpPr>
        <p:spPr>
          <a:xfrm>
            <a:off x="1116271" y="1994559"/>
            <a:ext cx="1558440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>
                <a:latin typeface="+mj-ea"/>
                <a:ea typeface="+mj-ea"/>
              </a:rPr>
              <a:t>출구 컨베이어</a:t>
            </a: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2D58CBDB-B59B-48AD-9A95-57FAB078EA5C}"/>
              </a:ext>
            </a:extLst>
          </p:cNvPr>
          <p:cNvCxnSpPr>
            <a:cxnSpLocks/>
          </p:cNvCxnSpPr>
          <p:nvPr/>
        </p:nvCxnSpPr>
        <p:spPr>
          <a:xfrm flipV="1">
            <a:off x="683783" y="2172951"/>
            <a:ext cx="0" cy="2950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B65709A6-9C1A-4E11-B76D-C2FCBD896CA3}"/>
              </a:ext>
            </a:extLst>
          </p:cNvPr>
          <p:cNvCxnSpPr>
            <a:cxnSpLocks/>
          </p:cNvCxnSpPr>
          <p:nvPr/>
        </p:nvCxnSpPr>
        <p:spPr>
          <a:xfrm>
            <a:off x="686479" y="2172951"/>
            <a:ext cx="429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5E3F012-D5DB-4D6E-B8BA-F5A29520ED16}"/>
              </a:ext>
            </a:extLst>
          </p:cNvPr>
          <p:cNvSpPr txBox="1"/>
          <p:nvPr/>
        </p:nvSpPr>
        <p:spPr>
          <a:xfrm>
            <a:off x="1032653" y="2486848"/>
            <a:ext cx="1712328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>
                <a:latin typeface="+mj-ea"/>
                <a:ea typeface="+mj-ea"/>
              </a:rPr>
              <a:t>칼 </a:t>
            </a:r>
            <a:r>
              <a:rPr lang="ko-KR" altLang="en-US" sz="1686" b="1" dirty="0" err="1">
                <a:latin typeface="+mj-ea"/>
                <a:ea typeface="+mj-ea"/>
              </a:rPr>
              <a:t>구동부</a:t>
            </a:r>
            <a:r>
              <a:rPr lang="en-US" altLang="ko-KR" sz="1686" b="1" dirty="0">
                <a:latin typeface="+mj-ea"/>
                <a:ea typeface="+mj-ea"/>
              </a:rPr>
              <a:t>(</a:t>
            </a:r>
            <a:r>
              <a:rPr lang="ko-KR" altLang="en-US" sz="1686" b="1" dirty="0">
                <a:latin typeface="+mj-ea"/>
                <a:ea typeface="+mj-ea"/>
              </a:rPr>
              <a:t>내부</a:t>
            </a:r>
            <a:r>
              <a:rPr lang="en-US" altLang="ko-KR" sz="1686" b="1" dirty="0">
                <a:latin typeface="+mj-ea"/>
                <a:ea typeface="+mj-ea"/>
              </a:rPr>
              <a:t>)</a:t>
            </a:r>
            <a:endParaRPr lang="ko-KR" altLang="en-US" sz="1686" b="1" dirty="0">
              <a:latin typeface="+mj-ea"/>
              <a:ea typeface="+mj-ea"/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9AA570A-F333-4C76-A807-65E5531A2756}"/>
              </a:ext>
            </a:extLst>
          </p:cNvPr>
          <p:cNvCxnSpPr>
            <a:cxnSpLocks/>
          </p:cNvCxnSpPr>
          <p:nvPr/>
        </p:nvCxnSpPr>
        <p:spPr>
          <a:xfrm flipV="1">
            <a:off x="1840840" y="2843632"/>
            <a:ext cx="0" cy="498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A974706-6451-4A60-9B08-BF65813E2EBF}"/>
              </a:ext>
            </a:extLst>
          </p:cNvPr>
          <p:cNvSpPr txBox="1"/>
          <p:nvPr/>
        </p:nvSpPr>
        <p:spPr>
          <a:xfrm>
            <a:off x="3335124" y="2754359"/>
            <a:ext cx="1342034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 err="1">
                <a:latin typeface="+mj-ea"/>
                <a:ea typeface="+mj-ea"/>
              </a:rPr>
              <a:t>칼날부</a:t>
            </a:r>
            <a:r>
              <a:rPr lang="ko-KR" altLang="en-US" sz="1686" b="1" dirty="0">
                <a:latin typeface="+mj-ea"/>
                <a:ea typeface="+mj-ea"/>
              </a:rPr>
              <a:t> 도어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73976928-C2F4-4561-9BFB-E86641CE979B}"/>
              </a:ext>
            </a:extLst>
          </p:cNvPr>
          <p:cNvCxnSpPr>
            <a:cxnSpLocks/>
          </p:cNvCxnSpPr>
          <p:nvPr/>
        </p:nvCxnSpPr>
        <p:spPr>
          <a:xfrm>
            <a:off x="2905331" y="2932751"/>
            <a:ext cx="429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779B6649-1969-4FFE-9E88-E32BB2BC9178}"/>
              </a:ext>
            </a:extLst>
          </p:cNvPr>
          <p:cNvCxnSpPr>
            <a:cxnSpLocks/>
          </p:cNvCxnSpPr>
          <p:nvPr/>
        </p:nvCxnSpPr>
        <p:spPr>
          <a:xfrm flipV="1">
            <a:off x="2907124" y="2932752"/>
            <a:ext cx="0" cy="600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1927EBC-3D11-4AC9-8C0A-C112BD967035}"/>
              </a:ext>
            </a:extLst>
          </p:cNvPr>
          <p:cNvSpPr txBox="1"/>
          <p:nvPr/>
        </p:nvSpPr>
        <p:spPr>
          <a:xfrm>
            <a:off x="4345477" y="3533336"/>
            <a:ext cx="1050288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>
                <a:latin typeface="+mj-ea"/>
                <a:ea typeface="+mj-ea"/>
              </a:rPr>
              <a:t>안전커버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83065904-1C35-4139-9F62-4EE5CAB6E109}"/>
              </a:ext>
            </a:extLst>
          </p:cNvPr>
          <p:cNvCxnSpPr>
            <a:cxnSpLocks/>
          </p:cNvCxnSpPr>
          <p:nvPr/>
        </p:nvCxnSpPr>
        <p:spPr>
          <a:xfrm flipV="1">
            <a:off x="4866285" y="3890121"/>
            <a:ext cx="0" cy="5265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2919510-662A-432D-9140-549134991A05}"/>
              </a:ext>
            </a:extLst>
          </p:cNvPr>
          <p:cNvSpPr txBox="1"/>
          <p:nvPr/>
        </p:nvSpPr>
        <p:spPr>
          <a:xfrm>
            <a:off x="5779827" y="2506487"/>
            <a:ext cx="1050288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 err="1">
                <a:latin typeface="+mj-ea"/>
                <a:ea typeface="+mj-ea"/>
              </a:rPr>
              <a:t>터치판넬</a:t>
            </a:r>
            <a:endParaRPr lang="ko-KR" altLang="en-US" sz="1686" b="1" dirty="0">
              <a:latin typeface="+mj-ea"/>
              <a:ea typeface="+mj-ea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1976751-8BDE-4F89-9479-296E894452BD}"/>
              </a:ext>
            </a:extLst>
          </p:cNvPr>
          <p:cNvCxnSpPr>
            <a:cxnSpLocks/>
          </p:cNvCxnSpPr>
          <p:nvPr/>
        </p:nvCxnSpPr>
        <p:spPr>
          <a:xfrm flipV="1">
            <a:off x="6325337" y="2863271"/>
            <a:ext cx="0" cy="5265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56A8991-B38A-47CA-8E0D-190B6CAE1D0F}"/>
              </a:ext>
            </a:extLst>
          </p:cNvPr>
          <p:cNvSpPr txBox="1"/>
          <p:nvPr/>
        </p:nvSpPr>
        <p:spPr>
          <a:xfrm>
            <a:off x="642216" y="8297110"/>
            <a:ext cx="1342034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 err="1">
                <a:latin typeface="+mj-ea"/>
                <a:ea typeface="+mj-ea"/>
              </a:rPr>
              <a:t>도마부</a:t>
            </a:r>
            <a:r>
              <a:rPr lang="ko-KR" altLang="en-US" sz="1686" b="1" dirty="0">
                <a:latin typeface="+mj-ea"/>
                <a:ea typeface="+mj-ea"/>
              </a:rPr>
              <a:t> 도어</a:t>
            </a: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D49A4F7-3E5B-4672-80D4-E4B0E4D5C4CE}"/>
              </a:ext>
            </a:extLst>
          </p:cNvPr>
          <p:cNvCxnSpPr>
            <a:cxnSpLocks/>
          </p:cNvCxnSpPr>
          <p:nvPr/>
        </p:nvCxnSpPr>
        <p:spPr>
          <a:xfrm flipV="1">
            <a:off x="2437449" y="5829730"/>
            <a:ext cx="0" cy="2645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F2B6B880-ABBE-4150-9254-E4572ED66CF2}"/>
              </a:ext>
            </a:extLst>
          </p:cNvPr>
          <p:cNvCxnSpPr>
            <a:cxnSpLocks/>
          </p:cNvCxnSpPr>
          <p:nvPr/>
        </p:nvCxnSpPr>
        <p:spPr>
          <a:xfrm>
            <a:off x="2007657" y="8475502"/>
            <a:ext cx="429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31572B1-70CC-48DD-BAEF-60AEC96F761E}"/>
              </a:ext>
            </a:extLst>
          </p:cNvPr>
          <p:cNvSpPr txBox="1"/>
          <p:nvPr/>
        </p:nvSpPr>
        <p:spPr>
          <a:xfrm>
            <a:off x="3210892" y="8915085"/>
            <a:ext cx="1853392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>
                <a:latin typeface="+mj-ea"/>
                <a:ea typeface="+mj-ea"/>
              </a:rPr>
              <a:t>컨트롤박스</a:t>
            </a:r>
            <a:r>
              <a:rPr lang="en-US" altLang="ko-KR" sz="1686" b="1" dirty="0">
                <a:latin typeface="+mj-ea"/>
                <a:ea typeface="+mj-ea"/>
              </a:rPr>
              <a:t>(</a:t>
            </a:r>
            <a:r>
              <a:rPr lang="ko-KR" altLang="en-US" sz="1686" b="1" dirty="0">
                <a:latin typeface="+mj-ea"/>
                <a:ea typeface="+mj-ea"/>
              </a:rPr>
              <a:t>내부</a:t>
            </a:r>
            <a:r>
              <a:rPr lang="en-US" altLang="ko-KR" sz="1686" b="1" dirty="0">
                <a:latin typeface="+mj-ea"/>
                <a:ea typeface="+mj-ea"/>
              </a:rPr>
              <a:t>)</a:t>
            </a:r>
            <a:endParaRPr lang="ko-KR" altLang="en-US" sz="1686" b="1" dirty="0">
              <a:latin typeface="+mj-ea"/>
              <a:ea typeface="+mj-ea"/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E5D7D7B-5123-4CF4-86D9-B7649626886E}"/>
              </a:ext>
            </a:extLst>
          </p:cNvPr>
          <p:cNvCxnSpPr>
            <a:cxnSpLocks/>
          </p:cNvCxnSpPr>
          <p:nvPr/>
        </p:nvCxnSpPr>
        <p:spPr>
          <a:xfrm flipV="1">
            <a:off x="4142719" y="7373312"/>
            <a:ext cx="0" cy="15417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F7FFF7B-CB11-41D7-AF36-305FBCEA516C}"/>
              </a:ext>
            </a:extLst>
          </p:cNvPr>
          <p:cNvSpPr txBox="1"/>
          <p:nvPr/>
        </p:nvSpPr>
        <p:spPr>
          <a:xfrm>
            <a:off x="4720287" y="8315675"/>
            <a:ext cx="1050288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86" b="1" dirty="0" err="1">
                <a:latin typeface="+mj-ea"/>
                <a:ea typeface="+mj-ea"/>
              </a:rPr>
              <a:t>캐치홀더</a:t>
            </a:r>
            <a:endParaRPr lang="ko-KR" altLang="en-US" sz="1686" b="1" dirty="0">
              <a:latin typeface="+mj-ea"/>
              <a:ea typeface="+mj-ea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B6005384-C3D6-48BB-8588-CAF7B12F0490}"/>
              </a:ext>
            </a:extLst>
          </p:cNvPr>
          <p:cNvCxnSpPr>
            <a:cxnSpLocks/>
          </p:cNvCxnSpPr>
          <p:nvPr/>
        </p:nvCxnSpPr>
        <p:spPr>
          <a:xfrm flipV="1">
            <a:off x="5250057" y="5123035"/>
            <a:ext cx="0" cy="3192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5CFB10D6-B3AA-44D4-8399-61714066CC94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E9E5F35A-90A9-4219-A574-1C4B30248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1" y="9903539"/>
            <a:ext cx="1922518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50255196-D5D7-42A4-AC71-E219B8598098}"/>
              </a:ext>
            </a:extLst>
          </p:cNvPr>
          <p:cNvGrpSpPr/>
          <p:nvPr/>
        </p:nvGrpSpPr>
        <p:grpSpPr>
          <a:xfrm>
            <a:off x="365376" y="1937100"/>
            <a:ext cx="6828923" cy="5070496"/>
            <a:chOff x="194813" y="2547987"/>
            <a:chExt cx="6480000" cy="481142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F78A885-705C-4E69-B008-B431E641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13" y="3096250"/>
              <a:ext cx="6480000" cy="4263157"/>
            </a:xfrm>
            <a:prstGeom prst="rect">
              <a:avLst/>
            </a:prstGeom>
          </p:spPr>
        </p:pic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212B693B-2A17-426A-ACFC-2233812FB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7368" y="2886541"/>
              <a:ext cx="0" cy="30570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446944-58A4-4FCE-8F21-9A4D808FF201}"/>
                </a:ext>
              </a:extLst>
            </p:cNvPr>
            <p:cNvSpPr txBox="1"/>
            <p:nvPr/>
          </p:nvSpPr>
          <p:spPr>
            <a:xfrm>
              <a:off x="4038229" y="2568204"/>
              <a:ext cx="1889508" cy="33379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686" b="1" dirty="0">
                  <a:latin typeface="+mj-ea"/>
                  <a:ea typeface="+mj-ea"/>
                </a:rPr>
                <a:t>안전커버 도어센서</a:t>
              </a: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B47329C-9209-4F0E-8652-4E7DDCF7E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764" y="2717266"/>
              <a:ext cx="0" cy="22357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5C6BCBF8-A4D1-4822-877C-AA4273E5C7C7}"/>
                </a:ext>
              </a:extLst>
            </p:cNvPr>
            <p:cNvCxnSpPr>
              <a:cxnSpLocks/>
            </p:cNvCxnSpPr>
            <p:nvPr/>
          </p:nvCxnSpPr>
          <p:spPr>
            <a:xfrm>
              <a:off x="545764" y="2717264"/>
              <a:ext cx="14080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F75D2A-C2DB-4205-A4EE-AFD9ECE42D0A}"/>
                </a:ext>
              </a:extLst>
            </p:cNvPr>
            <p:cNvSpPr txBox="1"/>
            <p:nvPr/>
          </p:nvSpPr>
          <p:spPr>
            <a:xfrm>
              <a:off x="686567" y="2547987"/>
              <a:ext cx="2103461" cy="33379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686" b="1" dirty="0">
                  <a:latin typeface="+mj-ea"/>
                  <a:ea typeface="+mj-ea"/>
                </a:rPr>
                <a:t>칼날도어 안전센서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380014E-8B26-44FF-A00F-2E0E57346BB5}"/>
              </a:ext>
            </a:extLst>
          </p:cNvPr>
          <p:cNvSpPr/>
          <p:nvPr/>
        </p:nvSpPr>
        <p:spPr>
          <a:xfrm>
            <a:off x="263702" y="1093185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각부 명칭 </a:t>
            </a:r>
            <a:r>
              <a:rPr lang="en-US" altLang="ko-KR" sz="1581" b="1" dirty="0">
                <a:latin typeface="+mj-ea"/>
                <a:ea typeface="+mj-ea"/>
              </a:rPr>
              <a:t>- 2</a:t>
            </a:r>
            <a:endParaRPr lang="ko-KR" altLang="en-US" sz="1581" b="1" dirty="0">
              <a:latin typeface="+mj-ea"/>
              <a:ea typeface="+mj-ea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CFB1B3B4-AB6A-4B75-A819-5CCC9BBBB5C1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8209626-1AD2-4B7F-A495-83F72EF1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1" y="9903539"/>
            <a:ext cx="1922518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1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4286074-EE0B-425D-BA9B-328359D5CB2E}"/>
              </a:ext>
            </a:extLst>
          </p:cNvPr>
          <p:cNvGrpSpPr/>
          <p:nvPr/>
        </p:nvGrpSpPr>
        <p:grpSpPr>
          <a:xfrm>
            <a:off x="365376" y="2025531"/>
            <a:ext cx="6828923" cy="6383267"/>
            <a:chOff x="189000" y="1922037"/>
            <a:chExt cx="6480000" cy="605711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E13EDA6-2974-4732-9BB5-214AC287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00" y="2612114"/>
              <a:ext cx="6480000" cy="4231095"/>
            </a:xfrm>
            <a:prstGeom prst="rect">
              <a:avLst/>
            </a:prstGeom>
          </p:spPr>
        </p:pic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6DBD2ED-1D2B-4859-A80F-D4029A82E2CD}"/>
                </a:ext>
              </a:extLst>
            </p:cNvPr>
            <p:cNvCxnSpPr>
              <a:cxnSpLocks/>
            </p:cNvCxnSpPr>
            <p:nvPr/>
          </p:nvCxnSpPr>
          <p:spPr>
            <a:xfrm>
              <a:off x="1767836" y="2091316"/>
              <a:ext cx="0" cy="16264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46957CE-07E7-4C0F-8C8E-0229BD85587E}"/>
                </a:ext>
              </a:extLst>
            </p:cNvPr>
            <p:cNvCxnSpPr>
              <a:cxnSpLocks/>
            </p:cNvCxnSpPr>
            <p:nvPr/>
          </p:nvCxnSpPr>
          <p:spPr>
            <a:xfrm>
              <a:off x="1767837" y="2091315"/>
              <a:ext cx="157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CCF7CF-E6E1-4C13-A331-1D766390DC36}"/>
                </a:ext>
              </a:extLst>
            </p:cNvPr>
            <p:cNvSpPr txBox="1"/>
            <p:nvPr/>
          </p:nvSpPr>
          <p:spPr>
            <a:xfrm>
              <a:off x="1929438" y="1922037"/>
              <a:ext cx="1889507" cy="33379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1686" b="1" dirty="0">
                  <a:latin typeface="+mj-ea"/>
                  <a:ea typeface="+mj-ea"/>
                </a:rPr>
                <a:t>브레이크위치 센서</a:t>
              </a:r>
              <a:endParaRPr lang="en-US" altLang="ko-KR" sz="1686" b="1" dirty="0">
                <a:latin typeface="+mj-ea"/>
                <a:ea typeface="+mj-ea"/>
              </a:endParaRPr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2B360632-C412-49A6-AC97-83D5BC27CACE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2940049" y="4727663"/>
              <a:ext cx="0" cy="26715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C87ECE-3609-485C-8FAA-70A1AD2C8B17}"/>
                </a:ext>
              </a:extLst>
            </p:cNvPr>
            <p:cNvSpPr txBox="1"/>
            <p:nvPr/>
          </p:nvSpPr>
          <p:spPr>
            <a:xfrm>
              <a:off x="1415757" y="7399188"/>
              <a:ext cx="3048584" cy="57996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1686" b="1" dirty="0" err="1">
                  <a:latin typeface="+mj-ea"/>
                  <a:ea typeface="+mj-ea"/>
                </a:rPr>
                <a:t>캐치홀더</a:t>
              </a:r>
              <a:r>
                <a:rPr lang="ko-KR" altLang="en-US" sz="1686" b="1" dirty="0">
                  <a:latin typeface="+mj-ea"/>
                  <a:ea typeface="+mj-ea"/>
                </a:rPr>
                <a:t> 이송시점</a:t>
              </a:r>
              <a:endParaRPr lang="en-US" altLang="ko-KR" sz="1686" b="1" dirty="0">
                <a:latin typeface="+mj-ea"/>
                <a:ea typeface="+mj-ea"/>
              </a:endParaRPr>
            </a:p>
            <a:p>
              <a:pPr algn="ctr"/>
              <a:r>
                <a:rPr lang="en-US" altLang="ko-KR" sz="1686" b="1" dirty="0">
                  <a:latin typeface="+mj-ea"/>
                  <a:ea typeface="+mj-ea"/>
                </a:rPr>
                <a:t>(</a:t>
              </a:r>
              <a:r>
                <a:rPr lang="ko-KR" altLang="en-US" sz="1686" b="1" dirty="0">
                  <a:latin typeface="+mj-ea"/>
                  <a:ea typeface="+mj-ea"/>
                </a:rPr>
                <a:t>도마에서부터 </a:t>
              </a:r>
              <a:r>
                <a:rPr lang="ko-KR" altLang="en-US" sz="1686" b="1" dirty="0" err="1">
                  <a:latin typeface="+mj-ea"/>
                  <a:ea typeface="+mj-ea"/>
                </a:rPr>
                <a:t>칼높이</a:t>
              </a:r>
              <a:r>
                <a:rPr lang="ko-KR" altLang="en-US" sz="1686" b="1" dirty="0">
                  <a:latin typeface="+mj-ea"/>
                  <a:ea typeface="+mj-ea"/>
                </a:rPr>
                <a:t> </a:t>
              </a:r>
              <a:r>
                <a:rPr lang="en-US" altLang="ko-KR" sz="1686" b="1" dirty="0">
                  <a:latin typeface="+mj-ea"/>
                  <a:ea typeface="+mj-ea"/>
                </a:rPr>
                <a:t>170mm)</a:t>
              </a:r>
              <a:endParaRPr lang="ko-KR" altLang="en-US" sz="1686" b="1" dirty="0">
                <a:latin typeface="+mj-ea"/>
                <a:ea typeface="+mj-ea"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B62C6A63-7654-4959-9424-75F7C8D27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2437" y="4776470"/>
              <a:ext cx="0" cy="25875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07A1C61C-E375-4A44-B6A5-005AA563EAFC}"/>
                </a:ext>
              </a:extLst>
            </p:cNvPr>
            <p:cNvCxnSpPr>
              <a:cxnSpLocks/>
            </p:cNvCxnSpPr>
            <p:nvPr/>
          </p:nvCxnSpPr>
          <p:spPr>
            <a:xfrm>
              <a:off x="4612438" y="7364009"/>
              <a:ext cx="1640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FD9A68-0C1F-468E-8C81-1621A46BE178}"/>
                </a:ext>
              </a:extLst>
            </p:cNvPr>
            <p:cNvSpPr txBox="1"/>
            <p:nvPr/>
          </p:nvSpPr>
          <p:spPr>
            <a:xfrm>
              <a:off x="4780847" y="7195415"/>
              <a:ext cx="1201971" cy="33379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1686" b="1" dirty="0">
                  <a:latin typeface="+mj-ea"/>
                  <a:ea typeface="+mj-ea"/>
                </a:rPr>
                <a:t>정위치센서</a:t>
              </a:r>
              <a:endParaRPr lang="en-US" altLang="ko-KR" sz="1686" b="1" dirty="0">
                <a:latin typeface="+mj-ea"/>
                <a:ea typeface="+mj-ea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8025ED-BA0C-4667-9EB5-15479FF64AEF}"/>
              </a:ext>
            </a:extLst>
          </p:cNvPr>
          <p:cNvSpPr/>
          <p:nvPr/>
        </p:nvSpPr>
        <p:spPr>
          <a:xfrm>
            <a:off x="316715" y="1040181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각부 명칭 </a:t>
            </a:r>
            <a:r>
              <a:rPr lang="en-US" altLang="ko-KR" sz="1581" b="1" dirty="0">
                <a:latin typeface="+mj-ea"/>
                <a:ea typeface="+mj-ea"/>
              </a:rPr>
              <a:t>- 3</a:t>
            </a:r>
            <a:endParaRPr lang="ko-KR" altLang="en-US" sz="1581" b="1" dirty="0">
              <a:latin typeface="+mj-ea"/>
              <a:ea typeface="+mj-ea"/>
            </a:endParaRP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21C4B58A-0BF4-4272-9A97-C6EC5A838E2F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90D5987-1F96-4858-8954-709F3D3FB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1" y="9903539"/>
            <a:ext cx="1922518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8578661-F165-43DC-9F56-390F12F3D449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DAEE9C-2AFD-4807-8D63-5DE4D409288F}"/>
              </a:ext>
            </a:extLst>
          </p:cNvPr>
          <p:cNvSpPr/>
          <p:nvPr/>
        </p:nvSpPr>
        <p:spPr>
          <a:xfrm>
            <a:off x="170937" y="1053433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각부 명칭 </a:t>
            </a:r>
            <a:r>
              <a:rPr lang="en-US" altLang="ko-KR" sz="1581" b="1" dirty="0">
                <a:latin typeface="+mj-ea"/>
                <a:ea typeface="+mj-ea"/>
              </a:rPr>
              <a:t>- 4</a:t>
            </a:r>
            <a:endParaRPr lang="ko-KR" altLang="en-US" sz="1581" b="1" dirty="0"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636FE5A-8E6D-4F8A-A3E0-368E660E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9" y="2553175"/>
            <a:ext cx="4300008" cy="4423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E02C6-888D-4ABD-9B98-0408CB43E507}"/>
              </a:ext>
            </a:extLst>
          </p:cNvPr>
          <p:cNvSpPr txBox="1"/>
          <p:nvPr/>
        </p:nvSpPr>
        <p:spPr>
          <a:xfrm>
            <a:off x="910221" y="2161656"/>
            <a:ext cx="1699504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컨베어속도조절</a:t>
            </a:r>
            <a:endParaRPr lang="en-US" altLang="ko-KR" sz="1686" b="1" dirty="0"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19F3E23-7E37-0B14-934D-4B76888DD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80" y="7607245"/>
            <a:ext cx="2890013" cy="204799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E793DBE-558C-4401-A8AF-184093AF438A}"/>
              </a:ext>
            </a:extLst>
          </p:cNvPr>
          <p:cNvCxnSpPr>
            <a:cxnSpLocks/>
          </p:cNvCxnSpPr>
          <p:nvPr/>
        </p:nvCxnSpPr>
        <p:spPr>
          <a:xfrm>
            <a:off x="1750930" y="2513419"/>
            <a:ext cx="0" cy="1134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0F6A9B9-D333-4323-808E-3465D672C09A}"/>
              </a:ext>
            </a:extLst>
          </p:cNvPr>
          <p:cNvCxnSpPr>
            <a:cxnSpLocks/>
          </p:cNvCxnSpPr>
          <p:nvPr/>
        </p:nvCxnSpPr>
        <p:spPr>
          <a:xfrm flipH="1">
            <a:off x="1750930" y="3639221"/>
            <a:ext cx="15053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B02F07-7554-4EAA-9612-55C367665FAF}"/>
              </a:ext>
            </a:extLst>
          </p:cNvPr>
          <p:cNvSpPr txBox="1"/>
          <p:nvPr/>
        </p:nvSpPr>
        <p:spPr>
          <a:xfrm>
            <a:off x="857656" y="4407358"/>
            <a:ext cx="1050289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>
                <a:latin typeface="+mj-ea"/>
                <a:ea typeface="+mj-ea"/>
              </a:rPr>
              <a:t>비상정지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6CE8F24-B639-4A17-98E5-0148954CE6F2}"/>
              </a:ext>
            </a:extLst>
          </p:cNvPr>
          <p:cNvCxnSpPr>
            <a:cxnSpLocks/>
          </p:cNvCxnSpPr>
          <p:nvPr/>
        </p:nvCxnSpPr>
        <p:spPr>
          <a:xfrm>
            <a:off x="1382800" y="3844630"/>
            <a:ext cx="0" cy="562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3607BFA-7464-4259-BFA9-9FDC28843E83}"/>
              </a:ext>
            </a:extLst>
          </p:cNvPr>
          <p:cNvCxnSpPr>
            <a:cxnSpLocks/>
          </p:cNvCxnSpPr>
          <p:nvPr/>
        </p:nvCxnSpPr>
        <p:spPr>
          <a:xfrm flipH="1">
            <a:off x="1382800" y="3831378"/>
            <a:ext cx="18734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0BD6F1F-D001-4997-AB13-9B2FE8A7FB0C}"/>
              </a:ext>
            </a:extLst>
          </p:cNvPr>
          <p:cNvSpPr txBox="1"/>
          <p:nvPr/>
        </p:nvSpPr>
        <p:spPr>
          <a:xfrm>
            <a:off x="3657789" y="2014310"/>
            <a:ext cx="1699504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칼날부도어레버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6A8599C-89B4-472E-A2A7-E79998B75B60}"/>
              </a:ext>
            </a:extLst>
          </p:cNvPr>
          <p:cNvCxnSpPr>
            <a:cxnSpLocks/>
          </p:cNvCxnSpPr>
          <p:nvPr/>
        </p:nvCxnSpPr>
        <p:spPr>
          <a:xfrm>
            <a:off x="4494289" y="2390545"/>
            <a:ext cx="0" cy="1942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858E156-D521-435C-8FB6-505CF9D2168F}"/>
              </a:ext>
            </a:extLst>
          </p:cNvPr>
          <p:cNvCxnSpPr>
            <a:cxnSpLocks/>
          </p:cNvCxnSpPr>
          <p:nvPr/>
        </p:nvCxnSpPr>
        <p:spPr>
          <a:xfrm flipH="1">
            <a:off x="4494290" y="4333461"/>
            <a:ext cx="4487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833E86D-1180-4869-AC3F-5DFD31769905}"/>
              </a:ext>
            </a:extLst>
          </p:cNvPr>
          <p:cNvSpPr txBox="1"/>
          <p:nvPr/>
        </p:nvSpPr>
        <p:spPr>
          <a:xfrm>
            <a:off x="5733940" y="8249456"/>
            <a:ext cx="1483098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>
                <a:latin typeface="+mj-ea"/>
                <a:ea typeface="+mj-ea"/>
              </a:rPr>
              <a:t>급속배기밸브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E413782-14E2-410D-B2BE-A202B6630DD2}"/>
              </a:ext>
            </a:extLst>
          </p:cNvPr>
          <p:cNvCxnSpPr>
            <a:cxnSpLocks/>
          </p:cNvCxnSpPr>
          <p:nvPr/>
        </p:nvCxnSpPr>
        <p:spPr>
          <a:xfrm flipH="1">
            <a:off x="4913378" y="8428943"/>
            <a:ext cx="8205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DDFE6A-A714-45DD-BD9E-40E704125DDA}"/>
              </a:ext>
            </a:extLst>
          </p:cNvPr>
          <p:cNvSpPr txBox="1"/>
          <p:nvPr/>
        </p:nvSpPr>
        <p:spPr>
          <a:xfrm>
            <a:off x="552402" y="6433817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공압연결부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1CD4B4A-02A3-4D23-AD1E-5210B1663B5B}"/>
              </a:ext>
            </a:extLst>
          </p:cNvPr>
          <p:cNvCxnSpPr>
            <a:cxnSpLocks/>
          </p:cNvCxnSpPr>
          <p:nvPr/>
        </p:nvCxnSpPr>
        <p:spPr>
          <a:xfrm flipH="1" flipV="1">
            <a:off x="1819097" y="6604571"/>
            <a:ext cx="1321668" cy="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602F963-02C7-4C57-B1C8-116086E60E5D}"/>
              </a:ext>
            </a:extLst>
          </p:cNvPr>
          <p:cNvSpPr txBox="1"/>
          <p:nvPr/>
        </p:nvSpPr>
        <p:spPr>
          <a:xfrm>
            <a:off x="5733940" y="8896538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에어유니트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7DB9F62D-0CED-4C66-BA82-1804606574D9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4378930" y="8800988"/>
            <a:ext cx="1355010" cy="271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30183AB-D910-4A67-9D3A-E6E92E1A59A4}"/>
              </a:ext>
            </a:extLst>
          </p:cNvPr>
          <p:cNvSpPr txBox="1"/>
          <p:nvPr/>
        </p:nvSpPr>
        <p:spPr>
          <a:xfrm>
            <a:off x="1027093" y="7895106"/>
            <a:ext cx="83388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솔밸브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12098032-ED71-4339-8AC9-E0C498C70183}"/>
              </a:ext>
            </a:extLst>
          </p:cNvPr>
          <p:cNvCxnSpPr>
            <a:cxnSpLocks/>
          </p:cNvCxnSpPr>
          <p:nvPr/>
        </p:nvCxnSpPr>
        <p:spPr>
          <a:xfrm flipH="1" flipV="1">
            <a:off x="1859078" y="8068423"/>
            <a:ext cx="1321668" cy="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9D8470-6C80-459A-ABE4-5D1B84748BBE}"/>
              </a:ext>
            </a:extLst>
          </p:cNvPr>
          <p:cNvSpPr txBox="1"/>
          <p:nvPr/>
        </p:nvSpPr>
        <p:spPr>
          <a:xfrm>
            <a:off x="965859" y="8749650"/>
            <a:ext cx="1050289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>
                <a:latin typeface="+mj-ea"/>
                <a:ea typeface="+mj-ea"/>
              </a:rPr>
              <a:t>속도조절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F2ECEDD8-3D1F-4418-A00B-87F8E39881E7}"/>
              </a:ext>
            </a:extLst>
          </p:cNvPr>
          <p:cNvCxnSpPr>
            <a:cxnSpLocks/>
          </p:cNvCxnSpPr>
          <p:nvPr/>
        </p:nvCxnSpPr>
        <p:spPr>
          <a:xfrm flipH="1" flipV="1">
            <a:off x="2001943" y="8920405"/>
            <a:ext cx="1046057" cy="20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30AF42-5C62-4240-B3FE-78F845411082}"/>
              </a:ext>
            </a:extLst>
          </p:cNvPr>
          <p:cNvSpPr txBox="1"/>
          <p:nvPr/>
        </p:nvSpPr>
        <p:spPr>
          <a:xfrm>
            <a:off x="456104" y="5297641"/>
            <a:ext cx="1853392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공압유니트</a:t>
            </a:r>
            <a:r>
              <a:rPr lang="en-US" altLang="ko-KR" sz="1686" b="1" dirty="0">
                <a:latin typeface="+mj-ea"/>
                <a:ea typeface="+mj-ea"/>
              </a:rPr>
              <a:t>(</a:t>
            </a:r>
            <a:r>
              <a:rPr lang="ko-KR" altLang="en-US" sz="1686" b="1" dirty="0">
                <a:latin typeface="+mj-ea"/>
                <a:ea typeface="+mj-ea"/>
              </a:rPr>
              <a:t>내부</a:t>
            </a:r>
            <a:r>
              <a:rPr lang="en-US" altLang="ko-KR" sz="1686" b="1" dirty="0">
                <a:latin typeface="+mj-ea"/>
                <a:ea typeface="+mj-ea"/>
              </a:rPr>
              <a:t>)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24B7A92-8C2E-4B0E-8686-7A476BB5A38F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2309496" y="5473522"/>
            <a:ext cx="170547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그림 50">
            <a:extLst>
              <a:ext uri="{FF2B5EF4-FFF2-40B4-BE49-F238E27FC236}">
                <a16:creationId xmlns:a16="http://schemas.microsoft.com/office/drawing/2014/main" id="{F7F92F88-A067-4140-8F68-CE08FB545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1" y="9903539"/>
            <a:ext cx="1922518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8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B6B4EF19-3828-401D-8376-6CA199A87A50}"/>
              </a:ext>
            </a:extLst>
          </p:cNvPr>
          <p:cNvGrpSpPr/>
          <p:nvPr/>
        </p:nvGrpSpPr>
        <p:grpSpPr>
          <a:xfrm>
            <a:off x="193280" y="3093322"/>
            <a:ext cx="7295724" cy="6585549"/>
            <a:chOff x="6895725" y="4207882"/>
            <a:chExt cx="6922950" cy="62490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4330F8-DE06-468A-8D07-3E2555D1C42F}"/>
                </a:ext>
              </a:extLst>
            </p:cNvPr>
            <p:cNvSpPr txBox="1"/>
            <p:nvPr/>
          </p:nvSpPr>
          <p:spPr>
            <a:xfrm>
              <a:off x="6895725" y="4207882"/>
              <a:ext cx="4978857" cy="27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65" b="1" dirty="0">
                  <a:latin typeface="+mj-ea"/>
                  <a:ea typeface="+mj-ea"/>
                </a:rPr>
                <a:t>1. POWER </a:t>
              </a:r>
              <a:r>
                <a:rPr lang="en-US" altLang="ko-KR" sz="1265" dirty="0">
                  <a:latin typeface="+mj-ea"/>
                  <a:ea typeface="+mj-ea"/>
                </a:rPr>
                <a:t>: </a:t>
              </a:r>
              <a:r>
                <a:rPr lang="ko-KR" altLang="en-US" sz="1265" dirty="0">
                  <a:latin typeface="+mj-ea"/>
                  <a:ea typeface="+mj-ea"/>
                </a:rPr>
                <a:t>스위치를 </a:t>
              </a:r>
              <a:r>
                <a:rPr lang="en-US" altLang="ko-KR" sz="1265" dirty="0">
                  <a:latin typeface="+mj-ea"/>
                  <a:ea typeface="+mj-ea"/>
                </a:rPr>
                <a:t>ON</a:t>
              </a:r>
              <a:r>
                <a:rPr lang="ko-KR" altLang="en-US" sz="1265" dirty="0">
                  <a:latin typeface="+mj-ea"/>
                  <a:ea typeface="+mj-ea"/>
                </a:rPr>
                <a:t>으로 위치시키면 기계에 전원이 공급됩니다</a:t>
              </a:r>
              <a:r>
                <a:rPr lang="en-US" altLang="ko-KR" sz="1265" dirty="0">
                  <a:latin typeface="+mj-ea"/>
                  <a:ea typeface="+mj-ea"/>
                </a:rPr>
                <a:t>.</a:t>
              </a:r>
              <a:endParaRPr lang="ko-KR" altLang="en-US" sz="1265" b="1" dirty="0">
                <a:latin typeface="+mj-ea"/>
                <a:ea typeface="+mj-ea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5EDB09D-AFA7-4C6F-8EF6-49A00EF07FDE}"/>
                </a:ext>
              </a:extLst>
            </p:cNvPr>
            <p:cNvGrpSpPr/>
            <p:nvPr/>
          </p:nvGrpSpPr>
          <p:grpSpPr>
            <a:xfrm>
              <a:off x="6934231" y="5516112"/>
              <a:ext cx="5220972" cy="2441589"/>
              <a:chOff x="111885" y="5687373"/>
              <a:chExt cx="5220972" cy="244158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3EB455-5834-4792-B39B-A4E1D042BD70}"/>
                  </a:ext>
                </a:extLst>
              </p:cNvPr>
              <p:cNvSpPr txBox="1"/>
              <p:nvPr/>
            </p:nvSpPr>
            <p:spPr>
              <a:xfrm>
                <a:off x="111885" y="5687373"/>
                <a:ext cx="1402026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4. POWER LAMP</a:t>
                </a:r>
                <a:endParaRPr lang="ko-KR" altLang="en-US" sz="1265" b="1" dirty="0">
                  <a:latin typeface="+mj-ea"/>
                  <a:ea typeface="+mj-ea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831EE-EEF3-4303-BCFF-A0A0F1CCEC78}"/>
                  </a:ext>
                </a:extLst>
              </p:cNvPr>
              <p:cNvSpPr txBox="1"/>
              <p:nvPr/>
            </p:nvSpPr>
            <p:spPr>
              <a:xfrm>
                <a:off x="181277" y="5966864"/>
                <a:ext cx="3856531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기계에 전원이 공급되면 </a:t>
                </a:r>
                <a:r>
                  <a:rPr lang="en-US" altLang="ko-KR" sz="1265" dirty="0">
                    <a:latin typeface="+mj-ea"/>
                    <a:ea typeface="+mj-ea"/>
                  </a:rPr>
                  <a:t>LAMP</a:t>
                </a:r>
                <a:r>
                  <a:rPr lang="ko-KR" altLang="en-US" sz="1265" dirty="0">
                    <a:latin typeface="+mj-ea"/>
                    <a:ea typeface="+mj-ea"/>
                  </a:rPr>
                  <a:t>에 불이 들어옵니다</a:t>
                </a:r>
                <a:r>
                  <a:rPr lang="en-US" altLang="ko-KR" sz="1265" dirty="0">
                    <a:latin typeface="+mj-ea"/>
                    <a:ea typeface="+mj-ea"/>
                  </a:rPr>
                  <a:t>. </a:t>
                </a:r>
                <a:r>
                  <a:rPr lang="ko-KR" altLang="en-US" sz="1265" dirty="0">
                    <a:latin typeface="+mj-ea"/>
                    <a:ea typeface="+mj-ea"/>
                  </a:rPr>
                  <a:t> </a:t>
                </a:r>
                <a:endParaRPr lang="en-US" altLang="ko-KR" sz="1265" dirty="0">
                  <a:latin typeface="+mj-ea"/>
                  <a:ea typeface="+mj-ea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9C106D-BB19-4CDF-97B5-4C3295CBFA2F}"/>
                  </a:ext>
                </a:extLst>
              </p:cNvPr>
              <p:cNvSpPr txBox="1"/>
              <p:nvPr/>
            </p:nvSpPr>
            <p:spPr>
              <a:xfrm>
                <a:off x="1091488" y="7856624"/>
                <a:ext cx="4241369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65" dirty="0">
                    <a:latin typeface="+mj-ea"/>
                    <a:ea typeface="+mj-ea"/>
                  </a:rPr>
                  <a:t>기계의 문이 개방되었을 경우 </a:t>
                </a:r>
                <a:r>
                  <a:rPr lang="en-US" altLang="ko-KR" sz="1265" dirty="0">
                    <a:latin typeface="+mj-ea"/>
                    <a:ea typeface="+mj-ea"/>
                  </a:rPr>
                  <a:t>POWER LAMP</a:t>
                </a:r>
                <a:r>
                  <a:rPr lang="ko-KR" altLang="en-US" sz="1265" dirty="0">
                    <a:latin typeface="+mj-ea"/>
                    <a:ea typeface="+mj-ea"/>
                  </a:rPr>
                  <a:t>가 깜박입니다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  <a:endParaRPr lang="ko-KR" altLang="en-US" sz="1265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2DE405-E7FF-4A8B-92F9-28B86E66B357}"/>
                </a:ext>
              </a:extLst>
            </p:cNvPr>
            <p:cNvSpPr txBox="1"/>
            <p:nvPr/>
          </p:nvSpPr>
          <p:spPr>
            <a:xfrm>
              <a:off x="6911732" y="6050948"/>
              <a:ext cx="3847343" cy="27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65" b="1" dirty="0">
                  <a:latin typeface="+mj-ea"/>
                  <a:ea typeface="+mj-ea"/>
                </a:rPr>
                <a:t>5. START </a:t>
              </a:r>
              <a:r>
                <a:rPr lang="en-US" altLang="ko-KR" sz="1265" dirty="0">
                  <a:latin typeface="+mj-ea"/>
                  <a:ea typeface="+mj-ea"/>
                </a:rPr>
                <a:t>: START</a:t>
              </a:r>
              <a:r>
                <a:rPr lang="ko-KR" altLang="en-US" sz="1265" dirty="0">
                  <a:latin typeface="+mj-ea"/>
                  <a:ea typeface="+mj-ea"/>
                </a:rPr>
                <a:t> 버튼을 누르면 작동을 시작합니다</a:t>
              </a:r>
              <a:r>
                <a:rPr lang="en-US" altLang="ko-KR" sz="1265" dirty="0">
                  <a:latin typeface="+mj-ea"/>
                  <a:ea typeface="+mj-ea"/>
                </a:rPr>
                <a:t>.</a:t>
              </a:r>
              <a:r>
                <a:rPr lang="en-US" altLang="ko-KR" sz="1265" b="1" dirty="0">
                  <a:latin typeface="+mj-ea"/>
                  <a:ea typeface="+mj-ea"/>
                </a:rPr>
                <a:t> </a:t>
              </a:r>
              <a:endParaRPr lang="ko-KR" altLang="en-US" sz="1265" b="1" dirty="0">
                <a:latin typeface="+mj-ea"/>
                <a:ea typeface="+mj-ea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8B2D06B0-C162-4AC4-B196-801331CE7C79}"/>
                </a:ext>
              </a:extLst>
            </p:cNvPr>
            <p:cNvGrpSpPr/>
            <p:nvPr/>
          </p:nvGrpSpPr>
          <p:grpSpPr>
            <a:xfrm>
              <a:off x="6911732" y="6316893"/>
              <a:ext cx="5918145" cy="819000"/>
              <a:chOff x="89386" y="6499206"/>
              <a:chExt cx="5918145" cy="81900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EBE1A2-8558-4CB9-94BB-D08EC83BFA11}"/>
                  </a:ext>
                </a:extLst>
              </p:cNvPr>
              <p:cNvSpPr txBox="1"/>
              <p:nvPr/>
            </p:nvSpPr>
            <p:spPr>
              <a:xfrm>
                <a:off x="89386" y="6499206"/>
                <a:ext cx="1261051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6. EMG - STOP</a:t>
                </a:r>
                <a:endParaRPr lang="ko-KR" altLang="en-US" sz="1265" b="1" dirty="0">
                  <a:latin typeface="+mj-ea"/>
                  <a:ea typeface="+mj-ea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CC9B43-6BB4-4879-80F5-8645A2025AC7}"/>
                  </a:ext>
                </a:extLst>
              </p:cNvPr>
              <p:cNvSpPr txBox="1"/>
              <p:nvPr/>
            </p:nvSpPr>
            <p:spPr>
              <a:xfrm>
                <a:off x="169253" y="6776071"/>
                <a:ext cx="5838278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기계의 작동을 비상정지 시킵니다</a:t>
                </a:r>
                <a:r>
                  <a:rPr lang="en-US" altLang="ko-KR" sz="1265" dirty="0">
                    <a:latin typeface="+mj-ea"/>
                    <a:ea typeface="+mj-ea"/>
                  </a:rPr>
                  <a:t>. </a:t>
                </a:r>
                <a:r>
                  <a:rPr lang="ko-KR" altLang="en-US" sz="1265" dirty="0">
                    <a:latin typeface="+mj-ea"/>
                    <a:ea typeface="+mj-ea"/>
                  </a:rPr>
                  <a:t>버튼을 화살표 방향으로 돌려주면 해지됩니다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72CD84-EB91-4346-B13A-FFC24F8BDAB9}"/>
                  </a:ext>
                </a:extLst>
              </p:cNvPr>
              <p:cNvSpPr txBox="1"/>
              <p:nvPr/>
            </p:nvSpPr>
            <p:spPr>
              <a:xfrm>
                <a:off x="260630" y="7045868"/>
                <a:ext cx="5398680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65" dirty="0">
                    <a:latin typeface="+mj-ea"/>
                    <a:ea typeface="+mj-ea"/>
                  </a:rPr>
                  <a:t>칼날 교체 시</a:t>
                </a:r>
                <a:r>
                  <a:rPr lang="en-US" altLang="ko-KR" sz="1265" dirty="0">
                    <a:latin typeface="+mj-ea"/>
                    <a:ea typeface="+mj-ea"/>
                  </a:rPr>
                  <a:t>, </a:t>
                </a:r>
                <a:r>
                  <a:rPr lang="ko-KR" altLang="en-US" sz="1265" dirty="0">
                    <a:latin typeface="+mj-ea"/>
                    <a:ea typeface="+mj-ea"/>
                  </a:rPr>
                  <a:t>비상정지 버튼을 누르면 손으로 칼날을 회전시킬 수 있습니다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  <a:endParaRPr lang="ko-KR" altLang="en-US" sz="1265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43B67ED-73DC-453B-8C12-E3BBF2CE23A2}"/>
                </a:ext>
              </a:extLst>
            </p:cNvPr>
            <p:cNvGrpSpPr/>
            <p:nvPr/>
          </p:nvGrpSpPr>
          <p:grpSpPr>
            <a:xfrm>
              <a:off x="6908300" y="7116531"/>
              <a:ext cx="3371057" cy="296253"/>
              <a:chOff x="85954" y="7298318"/>
              <a:chExt cx="3371057" cy="29625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72F06E-6A81-4A03-871A-9440EF495A83}"/>
                  </a:ext>
                </a:extLst>
              </p:cNvPr>
              <p:cNvSpPr txBox="1"/>
              <p:nvPr/>
            </p:nvSpPr>
            <p:spPr>
              <a:xfrm>
                <a:off x="85954" y="7322233"/>
                <a:ext cx="3371057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7.               </a:t>
                </a:r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적재함을 전진 </a:t>
                </a:r>
                <a:r>
                  <a:rPr lang="en-US" altLang="ko-KR" sz="1265" dirty="0">
                    <a:latin typeface="+mj-ea"/>
                    <a:ea typeface="+mj-ea"/>
                  </a:rPr>
                  <a:t>/ </a:t>
                </a:r>
                <a:r>
                  <a:rPr lang="ko-KR" altLang="en-US" sz="1265" dirty="0">
                    <a:latin typeface="+mj-ea"/>
                    <a:ea typeface="+mj-ea"/>
                  </a:rPr>
                  <a:t>후진 시킵니다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  <a:endParaRPr lang="ko-KR" altLang="en-US" sz="1265" b="1" dirty="0">
                  <a:latin typeface="+mj-ea"/>
                  <a:ea typeface="+mj-ea"/>
                </a:endParaRPr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6EC7A237-ED76-4E5B-8986-D0DAD218F1FE}"/>
                  </a:ext>
                </a:extLst>
              </p:cNvPr>
              <p:cNvGrpSpPr/>
              <p:nvPr/>
            </p:nvGrpSpPr>
            <p:grpSpPr>
              <a:xfrm>
                <a:off x="372812" y="7298318"/>
                <a:ext cx="670895" cy="291962"/>
                <a:chOff x="693201" y="8806445"/>
                <a:chExt cx="783483" cy="340957"/>
              </a:xfrm>
            </p:grpSpPr>
            <p:sp>
              <p:nvSpPr>
                <p:cNvPr id="6" name="화살표: 오른쪽 5">
                  <a:extLst>
                    <a:ext uri="{FF2B5EF4-FFF2-40B4-BE49-F238E27FC236}">
                      <a16:creationId xmlns:a16="http://schemas.microsoft.com/office/drawing/2014/main" id="{42655625-62F9-4116-B8F8-2DA4879CAF9F}"/>
                    </a:ext>
                  </a:extLst>
                </p:cNvPr>
                <p:cNvSpPr/>
                <p:nvPr/>
              </p:nvSpPr>
              <p:spPr>
                <a:xfrm>
                  <a:off x="1127768" y="8807666"/>
                  <a:ext cx="348916" cy="339736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65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9" name="화살표: 오른쪽 38">
                  <a:extLst>
                    <a:ext uri="{FF2B5EF4-FFF2-40B4-BE49-F238E27FC236}">
                      <a16:creationId xmlns:a16="http://schemas.microsoft.com/office/drawing/2014/main" id="{48F8190E-7800-490B-A2BC-0CA456ABBE4C}"/>
                    </a:ext>
                  </a:extLst>
                </p:cNvPr>
                <p:cNvSpPr/>
                <p:nvPr/>
              </p:nvSpPr>
              <p:spPr>
                <a:xfrm rot="10800000">
                  <a:off x="693201" y="8806445"/>
                  <a:ext cx="348916" cy="339736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65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5C41BD-9C80-49FF-A90B-453D46039A00}"/>
                </a:ext>
              </a:extLst>
            </p:cNvPr>
            <p:cNvSpPr txBox="1"/>
            <p:nvPr/>
          </p:nvSpPr>
          <p:spPr>
            <a:xfrm>
              <a:off x="6904700" y="7409016"/>
              <a:ext cx="5333273" cy="27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65" b="1" dirty="0">
                  <a:latin typeface="+mj-ea"/>
                  <a:ea typeface="+mj-ea"/>
                </a:rPr>
                <a:t>8. </a:t>
              </a:r>
              <a:r>
                <a:rPr lang="ko-KR" altLang="en-US" sz="1265" b="1" dirty="0">
                  <a:latin typeface="+mj-ea"/>
                  <a:ea typeface="+mj-ea"/>
                </a:rPr>
                <a:t>절단 길이 </a:t>
              </a:r>
              <a:r>
                <a:rPr lang="en-US" altLang="ko-KR" sz="1265" dirty="0">
                  <a:latin typeface="+mj-ea"/>
                  <a:ea typeface="+mj-ea"/>
                </a:rPr>
                <a:t>: </a:t>
              </a:r>
              <a:r>
                <a:rPr lang="ko-KR" altLang="en-US" sz="1265" dirty="0">
                  <a:latin typeface="+mj-ea"/>
                  <a:ea typeface="+mj-ea"/>
                </a:rPr>
                <a:t>절단길이의 수치를 입력합니다</a:t>
              </a:r>
              <a:r>
                <a:rPr lang="en-US" altLang="ko-KR" sz="1265" dirty="0">
                  <a:latin typeface="+mj-ea"/>
                  <a:ea typeface="+mj-ea"/>
                </a:rPr>
                <a:t>. </a:t>
              </a:r>
              <a:r>
                <a:rPr lang="ko-KR" altLang="en-US" sz="1265" dirty="0">
                  <a:latin typeface="+mj-ea"/>
                  <a:ea typeface="+mj-ea"/>
                </a:rPr>
                <a:t>절단 최대치는 </a:t>
              </a:r>
              <a:r>
                <a:rPr lang="en-US" altLang="ko-KR" sz="1265" dirty="0">
                  <a:latin typeface="+mj-ea"/>
                  <a:ea typeface="+mj-ea"/>
                </a:rPr>
                <a:t>40mm</a:t>
              </a:r>
              <a:r>
                <a:rPr lang="ko-KR" altLang="en-US" sz="1265" dirty="0">
                  <a:latin typeface="+mj-ea"/>
                  <a:ea typeface="+mj-ea"/>
                </a:rPr>
                <a:t>입니다</a:t>
              </a:r>
              <a:r>
                <a:rPr lang="en-US" altLang="ko-KR" sz="1265" dirty="0">
                  <a:latin typeface="+mj-ea"/>
                  <a:ea typeface="+mj-ea"/>
                </a:rPr>
                <a:t>.</a:t>
              </a:r>
              <a:endParaRPr lang="ko-KR" altLang="en-US" sz="1265" b="1" dirty="0">
                <a:latin typeface="+mj-ea"/>
                <a:ea typeface="+mj-ea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6F0AC17-12C8-47B8-9A82-7109A580001A}"/>
                </a:ext>
              </a:extLst>
            </p:cNvPr>
            <p:cNvGrpSpPr/>
            <p:nvPr/>
          </p:nvGrpSpPr>
          <p:grpSpPr>
            <a:xfrm>
              <a:off x="6914876" y="7956812"/>
              <a:ext cx="5386267" cy="565946"/>
              <a:chOff x="92746" y="8184174"/>
              <a:chExt cx="5386267" cy="56594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CF9DDE-C4A1-40E5-B425-A65A12C7F2F2}"/>
                  </a:ext>
                </a:extLst>
              </p:cNvPr>
              <p:cNvSpPr txBox="1"/>
              <p:nvPr/>
            </p:nvSpPr>
            <p:spPr>
              <a:xfrm>
                <a:off x="92746" y="8184174"/>
                <a:ext cx="973807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9. </a:t>
                </a:r>
                <a:r>
                  <a:rPr lang="ko-KR" altLang="en-US" sz="1265" b="1" dirty="0">
                    <a:latin typeface="+mj-ea"/>
                    <a:ea typeface="+mj-ea"/>
                  </a:rPr>
                  <a:t>후진위치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12991-D6A8-4D15-BA05-245616591A15}"/>
                  </a:ext>
                </a:extLst>
              </p:cNvPr>
              <p:cNvSpPr txBox="1"/>
              <p:nvPr/>
            </p:nvSpPr>
            <p:spPr>
              <a:xfrm>
                <a:off x="299371" y="8477782"/>
                <a:ext cx="5179642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적재함의 후진 위치를 지정합니다</a:t>
                </a:r>
                <a:r>
                  <a:rPr lang="en-US" altLang="ko-KR" sz="1265" dirty="0">
                    <a:latin typeface="+mj-ea"/>
                    <a:ea typeface="+mj-ea"/>
                  </a:rPr>
                  <a:t>. </a:t>
                </a:r>
                <a:r>
                  <a:rPr lang="ko-KR" altLang="en-US" sz="1265" dirty="0">
                    <a:latin typeface="+mj-ea"/>
                    <a:ea typeface="+mj-ea"/>
                  </a:rPr>
                  <a:t>최대치는 칼에서부터 </a:t>
                </a:r>
                <a:r>
                  <a:rPr lang="en-US" altLang="ko-KR" sz="1265" dirty="0">
                    <a:latin typeface="+mj-ea"/>
                    <a:ea typeface="+mj-ea"/>
                  </a:rPr>
                  <a:t>620mm</a:t>
                </a:r>
                <a:r>
                  <a:rPr lang="ko-KR" altLang="en-US" sz="1265" dirty="0">
                    <a:latin typeface="+mj-ea"/>
                    <a:ea typeface="+mj-ea"/>
                  </a:rPr>
                  <a:t>입니다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74AE004-8D74-43FC-A5B2-CD929FBDC3DF}"/>
                </a:ext>
              </a:extLst>
            </p:cNvPr>
            <p:cNvGrpSpPr/>
            <p:nvPr/>
          </p:nvGrpSpPr>
          <p:grpSpPr>
            <a:xfrm>
              <a:off x="6914876" y="8508874"/>
              <a:ext cx="4894995" cy="532343"/>
              <a:chOff x="92530" y="8726089"/>
              <a:chExt cx="4894995" cy="53234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F76381-2FE8-422C-BDE6-101AEC40C803}"/>
                  </a:ext>
                </a:extLst>
              </p:cNvPr>
              <p:cNvSpPr txBox="1"/>
              <p:nvPr/>
            </p:nvSpPr>
            <p:spPr>
              <a:xfrm>
                <a:off x="92530" y="8726089"/>
                <a:ext cx="1668949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10. </a:t>
                </a:r>
                <a:r>
                  <a:rPr lang="ko-KR" altLang="en-US" sz="1265" b="1" dirty="0">
                    <a:latin typeface="+mj-ea"/>
                    <a:ea typeface="+mj-ea"/>
                  </a:rPr>
                  <a:t>고속 </a:t>
                </a:r>
                <a:r>
                  <a:rPr lang="en-US" altLang="ko-KR" sz="1265" b="1" dirty="0">
                    <a:latin typeface="+mj-ea"/>
                    <a:ea typeface="+mj-ea"/>
                  </a:rPr>
                  <a:t>/ </a:t>
                </a:r>
                <a:r>
                  <a:rPr lang="ko-KR" altLang="en-US" sz="1265" b="1" dirty="0" err="1">
                    <a:latin typeface="+mj-ea"/>
                    <a:ea typeface="+mj-ea"/>
                  </a:rPr>
                  <a:t>중속</a:t>
                </a:r>
                <a:r>
                  <a:rPr lang="en-US" altLang="ko-KR" sz="1265" b="1" dirty="0">
                    <a:latin typeface="+mj-ea"/>
                    <a:ea typeface="+mj-ea"/>
                  </a:rPr>
                  <a:t>/ </a:t>
                </a:r>
                <a:r>
                  <a:rPr lang="ko-KR" altLang="en-US" sz="1265" b="1" dirty="0">
                    <a:latin typeface="+mj-ea"/>
                    <a:ea typeface="+mj-ea"/>
                  </a:rPr>
                  <a:t>저속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E7D3CD-1FD4-4B50-A3F1-6706037126D8}"/>
                  </a:ext>
                </a:extLst>
              </p:cNvPr>
              <p:cNvSpPr txBox="1"/>
              <p:nvPr/>
            </p:nvSpPr>
            <p:spPr>
              <a:xfrm>
                <a:off x="279423" y="8986094"/>
                <a:ext cx="4708102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칼날 회전속도를 조정합니다</a:t>
                </a:r>
                <a:r>
                  <a:rPr lang="en-US" altLang="ko-KR" sz="1265" dirty="0">
                    <a:latin typeface="+mj-ea"/>
                    <a:ea typeface="+mj-ea"/>
                  </a:rPr>
                  <a:t>. </a:t>
                </a:r>
                <a:r>
                  <a:rPr lang="ko-KR" altLang="en-US" sz="1265" dirty="0">
                    <a:latin typeface="+mj-ea"/>
                    <a:ea typeface="+mj-ea"/>
                  </a:rPr>
                  <a:t>조정 시 해당 표시부분을 누릅니다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46EC973C-DCE1-4F10-85FC-8046118C9D42}"/>
                </a:ext>
              </a:extLst>
            </p:cNvPr>
            <p:cNvGrpSpPr/>
            <p:nvPr/>
          </p:nvGrpSpPr>
          <p:grpSpPr>
            <a:xfrm>
              <a:off x="6916149" y="9054317"/>
              <a:ext cx="6902526" cy="792818"/>
              <a:chOff x="93803" y="9272497"/>
              <a:chExt cx="6902526" cy="79281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4452F31-CFA5-4EAF-9A9C-AC02EE6662BC}"/>
                  </a:ext>
                </a:extLst>
              </p:cNvPr>
              <p:cNvSpPr txBox="1"/>
              <p:nvPr/>
            </p:nvSpPr>
            <p:spPr>
              <a:xfrm>
                <a:off x="93803" y="9272497"/>
                <a:ext cx="1995985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11. </a:t>
                </a:r>
                <a:r>
                  <a:rPr lang="ko-KR" altLang="en-US" sz="1265" b="1" dirty="0">
                    <a:latin typeface="+mj-ea"/>
                    <a:ea typeface="+mj-ea"/>
                  </a:rPr>
                  <a:t>작업대기 </a:t>
                </a:r>
                <a:r>
                  <a:rPr lang="en-US" altLang="ko-KR" sz="1265" b="1" dirty="0">
                    <a:latin typeface="+mj-ea"/>
                    <a:ea typeface="+mj-ea"/>
                  </a:rPr>
                  <a:t>(</a:t>
                </a:r>
                <a:r>
                  <a:rPr lang="ko-KR" altLang="en-US" sz="1265" b="1" dirty="0">
                    <a:latin typeface="+mj-ea"/>
                    <a:ea typeface="+mj-ea"/>
                  </a:rPr>
                  <a:t>상태표시창</a:t>
                </a:r>
                <a:r>
                  <a:rPr lang="en-US" altLang="ko-KR" sz="1265" b="1" dirty="0">
                    <a:latin typeface="+mj-ea"/>
                    <a:ea typeface="+mj-ea"/>
                  </a:rPr>
                  <a:t>)</a:t>
                </a:r>
                <a:endParaRPr lang="ko-KR" altLang="en-US" sz="1265" b="1" dirty="0">
                  <a:latin typeface="+mj-ea"/>
                  <a:ea typeface="+mj-ea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CD0FB3-F9A8-4AAF-A88D-4A53EED95638}"/>
                  </a:ext>
                </a:extLst>
              </p:cNvPr>
              <p:cNvSpPr txBox="1"/>
              <p:nvPr/>
            </p:nvSpPr>
            <p:spPr>
              <a:xfrm>
                <a:off x="274320" y="9545310"/>
                <a:ext cx="5384990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기계의 현재상태</a:t>
                </a:r>
                <a:r>
                  <a:rPr lang="en-US" altLang="ko-KR" sz="1265" dirty="0">
                    <a:latin typeface="+mj-ea"/>
                    <a:ea typeface="+mj-ea"/>
                  </a:rPr>
                  <a:t>(</a:t>
                </a:r>
                <a:r>
                  <a:rPr lang="ko-KR" altLang="en-US" sz="1265" dirty="0">
                    <a:latin typeface="+mj-ea"/>
                    <a:ea typeface="+mj-ea"/>
                  </a:rPr>
                  <a:t>작업대기</a:t>
                </a:r>
                <a:r>
                  <a:rPr lang="en-US" altLang="ko-KR" sz="1265" dirty="0">
                    <a:latin typeface="+mj-ea"/>
                    <a:ea typeface="+mj-ea"/>
                  </a:rPr>
                  <a:t>, </a:t>
                </a:r>
                <a:r>
                  <a:rPr lang="ko-KR" altLang="en-US" sz="1265" dirty="0">
                    <a:latin typeface="+mj-ea"/>
                    <a:ea typeface="+mj-ea"/>
                  </a:rPr>
                  <a:t>작업중</a:t>
                </a:r>
                <a:r>
                  <a:rPr lang="en-US" altLang="ko-KR" sz="1265" dirty="0">
                    <a:latin typeface="+mj-ea"/>
                    <a:ea typeface="+mj-ea"/>
                  </a:rPr>
                  <a:t>, </a:t>
                </a:r>
                <a:r>
                  <a:rPr lang="ko-KR" altLang="en-US" sz="1265" dirty="0">
                    <a:latin typeface="+mj-ea"/>
                    <a:ea typeface="+mj-ea"/>
                  </a:rPr>
                  <a:t>문 열림</a:t>
                </a:r>
                <a:r>
                  <a:rPr lang="en-US" altLang="ko-KR" sz="1265" dirty="0">
                    <a:latin typeface="+mj-ea"/>
                    <a:ea typeface="+mj-ea"/>
                  </a:rPr>
                  <a:t>, </a:t>
                </a:r>
                <a:r>
                  <a:rPr lang="ko-KR" altLang="en-US" sz="1265" dirty="0" err="1">
                    <a:latin typeface="+mj-ea"/>
                    <a:ea typeface="+mj-ea"/>
                  </a:rPr>
                  <a:t>서보</a:t>
                </a:r>
                <a:r>
                  <a:rPr lang="ko-KR" altLang="en-US" sz="1265" dirty="0">
                    <a:latin typeface="+mj-ea"/>
                    <a:ea typeface="+mj-ea"/>
                  </a:rPr>
                  <a:t> 이상 등</a:t>
                </a:r>
                <a:r>
                  <a:rPr lang="en-US" altLang="ko-KR" sz="1265" dirty="0">
                    <a:latin typeface="+mj-ea"/>
                    <a:ea typeface="+mj-ea"/>
                  </a:rPr>
                  <a:t>)</a:t>
                </a:r>
                <a:r>
                  <a:rPr lang="ko-KR" altLang="en-US" sz="1265" dirty="0">
                    <a:latin typeface="+mj-ea"/>
                    <a:ea typeface="+mj-ea"/>
                  </a:rPr>
                  <a:t>를 표시해줍니다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EFEB32B-09F1-40F5-9EE2-F4BBC9175EA1}"/>
                  </a:ext>
                </a:extLst>
              </p:cNvPr>
              <p:cNvSpPr txBox="1"/>
              <p:nvPr/>
            </p:nvSpPr>
            <p:spPr>
              <a:xfrm>
                <a:off x="263646" y="9792977"/>
                <a:ext cx="6732683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상태표시창에 </a:t>
                </a:r>
                <a:r>
                  <a:rPr lang="ko-KR" altLang="en-US" sz="1265" dirty="0" err="1">
                    <a:latin typeface="+mj-ea"/>
                    <a:ea typeface="+mj-ea"/>
                  </a:rPr>
                  <a:t>서보이상이</a:t>
                </a:r>
                <a:r>
                  <a:rPr lang="ko-KR" altLang="en-US" sz="1265" dirty="0">
                    <a:latin typeface="+mj-ea"/>
                    <a:ea typeface="+mj-ea"/>
                  </a:rPr>
                  <a:t> 표시된 경우</a:t>
                </a:r>
                <a:r>
                  <a:rPr lang="en-US" altLang="ko-KR" sz="1265" dirty="0">
                    <a:latin typeface="+mj-ea"/>
                    <a:ea typeface="+mj-ea"/>
                  </a:rPr>
                  <a:t>, </a:t>
                </a:r>
                <a:r>
                  <a:rPr lang="ko-KR" altLang="en-US" sz="1265" dirty="0">
                    <a:latin typeface="+mj-ea"/>
                    <a:ea typeface="+mj-ea"/>
                  </a:rPr>
                  <a:t>전원을 차단하고 </a:t>
                </a:r>
                <a:r>
                  <a:rPr lang="en-US" altLang="ko-KR" sz="1265" dirty="0">
                    <a:latin typeface="+mj-ea"/>
                    <a:ea typeface="+mj-ea"/>
                  </a:rPr>
                  <a:t>10</a:t>
                </a:r>
                <a:r>
                  <a:rPr lang="ko-KR" altLang="en-US" sz="1265" dirty="0">
                    <a:latin typeface="+mj-ea"/>
                    <a:ea typeface="+mj-ea"/>
                  </a:rPr>
                  <a:t>초 이후에 다시 전원을 공급합니다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F62AF91-5430-481C-80E4-E20AE260B9AC}"/>
                </a:ext>
              </a:extLst>
            </p:cNvPr>
            <p:cNvGrpSpPr/>
            <p:nvPr/>
          </p:nvGrpSpPr>
          <p:grpSpPr>
            <a:xfrm>
              <a:off x="6926216" y="9907721"/>
              <a:ext cx="5825735" cy="549226"/>
              <a:chOff x="103870" y="10092335"/>
              <a:chExt cx="5825735" cy="549226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A02E4F-A28E-4D34-B1FF-5257F8CE1035}"/>
                  </a:ext>
                </a:extLst>
              </p:cNvPr>
              <p:cNvSpPr txBox="1"/>
              <p:nvPr/>
            </p:nvSpPr>
            <p:spPr>
              <a:xfrm>
                <a:off x="103870" y="10092335"/>
                <a:ext cx="1854522" cy="27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b="1" dirty="0">
                    <a:latin typeface="+mj-ea"/>
                    <a:ea typeface="+mj-ea"/>
                  </a:rPr>
                  <a:t>12. </a:t>
                </a:r>
                <a:r>
                  <a:rPr lang="ko-KR" altLang="en-US" sz="1265" b="1" dirty="0">
                    <a:latin typeface="+mj-ea"/>
                    <a:ea typeface="+mj-ea"/>
                  </a:rPr>
                  <a:t>절단횟수 </a:t>
                </a:r>
                <a:r>
                  <a:rPr lang="en-US" altLang="ko-KR" sz="1265" b="1" dirty="0">
                    <a:latin typeface="+mj-ea"/>
                    <a:ea typeface="+mj-ea"/>
                  </a:rPr>
                  <a:t>/ </a:t>
                </a:r>
                <a:r>
                  <a:rPr lang="ko-KR" altLang="en-US" sz="1265" b="1" dirty="0" err="1">
                    <a:latin typeface="+mj-ea"/>
                    <a:ea typeface="+mj-ea"/>
                  </a:rPr>
                  <a:t>공타시간</a:t>
                </a:r>
                <a:endParaRPr lang="ko-KR" altLang="en-US" sz="1265" b="1" dirty="0">
                  <a:latin typeface="+mj-ea"/>
                  <a:ea typeface="+mj-ea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F56822-1196-44BD-A856-00FBEFE262A5}"/>
                  </a:ext>
                </a:extLst>
              </p:cNvPr>
              <p:cNvSpPr txBox="1"/>
              <p:nvPr/>
            </p:nvSpPr>
            <p:spPr>
              <a:xfrm>
                <a:off x="333183" y="10369224"/>
                <a:ext cx="5596422" cy="272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65" dirty="0">
                    <a:latin typeface="+mj-ea"/>
                    <a:ea typeface="+mj-ea"/>
                  </a:rPr>
                  <a:t>: </a:t>
                </a:r>
                <a:r>
                  <a:rPr lang="ko-KR" altLang="en-US" sz="1265" dirty="0">
                    <a:latin typeface="+mj-ea"/>
                    <a:ea typeface="+mj-ea"/>
                  </a:rPr>
                  <a:t>절단횟수를 입력한만큼 절단 후 </a:t>
                </a:r>
                <a:r>
                  <a:rPr lang="ko-KR" altLang="en-US" sz="1265" dirty="0" err="1">
                    <a:latin typeface="+mj-ea"/>
                    <a:ea typeface="+mj-ea"/>
                  </a:rPr>
                  <a:t>공타시간만큼</a:t>
                </a:r>
                <a:r>
                  <a:rPr lang="ko-KR" altLang="en-US" sz="1265" dirty="0">
                    <a:latin typeface="+mj-ea"/>
                    <a:ea typeface="+mj-ea"/>
                  </a:rPr>
                  <a:t> </a:t>
                </a:r>
                <a:r>
                  <a:rPr lang="ko-KR" altLang="en-US" sz="1265" dirty="0" err="1">
                    <a:latin typeface="+mj-ea"/>
                    <a:ea typeface="+mj-ea"/>
                  </a:rPr>
                  <a:t>캐치홀더가</a:t>
                </a:r>
                <a:r>
                  <a:rPr lang="ko-KR" altLang="en-US" sz="1265" dirty="0">
                    <a:latin typeface="+mj-ea"/>
                    <a:ea typeface="+mj-ea"/>
                  </a:rPr>
                  <a:t> 전진하지 않습니다</a:t>
                </a:r>
                <a:r>
                  <a:rPr lang="en-US" altLang="ko-KR" sz="1265" dirty="0">
                    <a:latin typeface="+mj-ea"/>
                    <a:ea typeface="+mj-ea"/>
                  </a:rPr>
                  <a:t>.</a:t>
                </a:r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68B7945-E500-4C52-93ED-E3C7662E2260}"/>
              </a:ext>
            </a:extLst>
          </p:cNvPr>
          <p:cNvSpPr/>
          <p:nvPr/>
        </p:nvSpPr>
        <p:spPr>
          <a:xfrm>
            <a:off x="179750" y="1069170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판넬 조작</a:t>
            </a: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D85B5D6F-F053-4747-9EBA-4AD18C248C0E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AAA98FF4-97C7-4C95-BC40-E28E6476A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1" y="9903539"/>
            <a:ext cx="1922518" cy="52544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4C0CF3F-B011-4EAE-8730-FFEC4B3C9843}"/>
              </a:ext>
            </a:extLst>
          </p:cNvPr>
          <p:cNvSpPr txBox="1"/>
          <p:nvPr/>
        </p:nvSpPr>
        <p:spPr>
          <a:xfrm>
            <a:off x="200444" y="3354124"/>
            <a:ext cx="3050835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65" b="1" dirty="0">
                <a:latin typeface="+mj-ea"/>
                <a:ea typeface="+mj-ea"/>
              </a:rPr>
              <a:t>2. </a:t>
            </a:r>
            <a:r>
              <a:rPr lang="ko-KR" altLang="en-US" sz="1265" b="1" dirty="0">
                <a:latin typeface="+mj-ea"/>
                <a:ea typeface="+mj-ea"/>
              </a:rPr>
              <a:t>자동</a:t>
            </a:r>
            <a:r>
              <a:rPr lang="en-US" altLang="ko-KR" sz="1265" dirty="0">
                <a:latin typeface="+mj-ea"/>
                <a:ea typeface="+mj-ea"/>
              </a:rPr>
              <a:t>: </a:t>
            </a:r>
            <a:r>
              <a:rPr lang="ko-KR" altLang="en-US" sz="1265" dirty="0">
                <a:latin typeface="+mj-ea"/>
                <a:ea typeface="+mj-ea"/>
              </a:rPr>
              <a:t>자동운전을 </a:t>
            </a:r>
            <a:r>
              <a:rPr lang="ko-KR" altLang="en-US" sz="1265" dirty="0" err="1">
                <a:latin typeface="+mj-ea"/>
                <a:ea typeface="+mj-ea"/>
              </a:rPr>
              <a:t>선택할수</a:t>
            </a:r>
            <a:r>
              <a:rPr lang="ko-KR" altLang="en-US" sz="1265" dirty="0">
                <a:latin typeface="+mj-ea"/>
                <a:ea typeface="+mj-ea"/>
              </a:rPr>
              <a:t> 있습니다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  <a:endParaRPr lang="ko-KR" altLang="en-US" sz="1265" b="1" dirty="0">
              <a:latin typeface="+mj-ea"/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54369B-3EA3-4FC7-9C92-DB8EE6F6BB29}"/>
              </a:ext>
            </a:extLst>
          </p:cNvPr>
          <p:cNvSpPr txBox="1"/>
          <p:nvPr/>
        </p:nvSpPr>
        <p:spPr>
          <a:xfrm>
            <a:off x="238666" y="3638598"/>
            <a:ext cx="3567002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5" b="1" dirty="0">
                <a:latin typeface="+mj-ea"/>
                <a:ea typeface="+mj-ea"/>
              </a:rPr>
              <a:t>          </a:t>
            </a:r>
            <a:r>
              <a:rPr lang="ko-KR" altLang="en-US" sz="1265" dirty="0">
                <a:latin typeface="+mj-ea"/>
                <a:ea typeface="+mj-ea"/>
              </a:rPr>
              <a:t>적재함이 원물을 자동으로 </a:t>
            </a:r>
            <a:r>
              <a:rPr lang="ko-KR" altLang="en-US" sz="1265" dirty="0" err="1">
                <a:latin typeface="+mj-ea"/>
                <a:ea typeface="+mj-ea"/>
              </a:rPr>
              <a:t>포크합니다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  <a:endParaRPr lang="ko-KR" altLang="en-US" sz="1265" dirty="0">
              <a:latin typeface="+mj-ea"/>
              <a:ea typeface="+mj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F2A085-9591-4EE3-9CD6-38F8F1671EB6}"/>
              </a:ext>
            </a:extLst>
          </p:cNvPr>
          <p:cNvSpPr txBox="1"/>
          <p:nvPr/>
        </p:nvSpPr>
        <p:spPr>
          <a:xfrm>
            <a:off x="207669" y="3904721"/>
            <a:ext cx="3374642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65" b="1" dirty="0">
                <a:latin typeface="+mj-ea"/>
                <a:ea typeface="+mj-ea"/>
              </a:rPr>
              <a:t>3. </a:t>
            </a:r>
            <a:r>
              <a:rPr lang="ko-KR" altLang="en-US" sz="1265" b="1" dirty="0">
                <a:latin typeface="+mj-ea"/>
                <a:ea typeface="+mj-ea"/>
              </a:rPr>
              <a:t>반자동</a:t>
            </a:r>
            <a:r>
              <a:rPr lang="en-US" altLang="ko-KR" sz="1265" dirty="0">
                <a:latin typeface="+mj-ea"/>
                <a:ea typeface="+mj-ea"/>
              </a:rPr>
              <a:t>: </a:t>
            </a:r>
            <a:r>
              <a:rPr lang="ko-KR" altLang="en-US" sz="1265" dirty="0">
                <a:latin typeface="+mj-ea"/>
                <a:ea typeface="+mj-ea"/>
              </a:rPr>
              <a:t>반자동운전을 </a:t>
            </a:r>
            <a:r>
              <a:rPr lang="ko-KR" altLang="en-US" sz="1265" dirty="0" err="1">
                <a:latin typeface="+mj-ea"/>
                <a:ea typeface="+mj-ea"/>
              </a:rPr>
              <a:t>선택할수</a:t>
            </a:r>
            <a:r>
              <a:rPr lang="ko-KR" altLang="en-US" sz="1265" dirty="0">
                <a:latin typeface="+mj-ea"/>
                <a:ea typeface="+mj-ea"/>
              </a:rPr>
              <a:t> 있습니다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  <a:endParaRPr lang="ko-KR" altLang="en-US" sz="1265" b="1" dirty="0">
              <a:latin typeface="+mj-ea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CE6D21-7F25-416C-9C5C-223F69D82116}"/>
              </a:ext>
            </a:extLst>
          </p:cNvPr>
          <p:cNvSpPr txBox="1"/>
          <p:nvPr/>
        </p:nvSpPr>
        <p:spPr>
          <a:xfrm>
            <a:off x="431214" y="4163468"/>
            <a:ext cx="5105885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5" dirty="0">
                <a:latin typeface="+mj-ea"/>
                <a:ea typeface="+mj-ea"/>
              </a:rPr>
              <a:t>원물을 </a:t>
            </a:r>
            <a:r>
              <a:rPr lang="ko-KR" altLang="en-US" sz="1265" dirty="0" err="1">
                <a:latin typeface="+mj-ea"/>
                <a:ea typeface="+mj-ea"/>
              </a:rPr>
              <a:t>적재함핀에</a:t>
            </a:r>
            <a:r>
              <a:rPr lang="ko-KR" altLang="en-US" sz="1265" dirty="0">
                <a:latin typeface="+mj-ea"/>
                <a:ea typeface="+mj-ea"/>
              </a:rPr>
              <a:t> </a:t>
            </a:r>
            <a:r>
              <a:rPr lang="ko-KR" altLang="en-US" sz="1265" dirty="0" err="1">
                <a:latin typeface="+mj-ea"/>
                <a:ea typeface="+mj-ea"/>
              </a:rPr>
              <a:t>꽂아놓구</a:t>
            </a:r>
            <a:r>
              <a:rPr lang="ko-KR" altLang="en-US" sz="1265" dirty="0">
                <a:latin typeface="+mj-ea"/>
                <a:ea typeface="+mj-ea"/>
              </a:rPr>
              <a:t> 안전커버를 닫으면 포크가 동작됩니다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  <a:endParaRPr lang="ko-KR" altLang="en-US" sz="1265" dirty="0">
              <a:latin typeface="+mj-ea"/>
              <a:ea typeface="+mj-ea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8D9921D2-B390-02F7-E37F-7F2AD52F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25" y="1059079"/>
            <a:ext cx="312728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9F8104-01F6-44FF-84EA-2BFE7B569243}"/>
              </a:ext>
            </a:extLst>
          </p:cNvPr>
          <p:cNvSpPr/>
          <p:nvPr/>
        </p:nvSpPr>
        <p:spPr>
          <a:xfrm>
            <a:off x="354134" y="1057614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판넬 조작 </a:t>
            </a:r>
            <a:r>
              <a:rPr lang="en-US" altLang="ko-KR" sz="1581" b="1" dirty="0">
                <a:latin typeface="+mj-ea"/>
                <a:ea typeface="+mj-ea"/>
              </a:rPr>
              <a:t>- </a:t>
            </a:r>
            <a:r>
              <a:rPr lang="ko-KR" altLang="en-US" sz="1581" b="1" dirty="0">
                <a:latin typeface="+mj-ea"/>
                <a:ea typeface="+mj-ea"/>
              </a:rPr>
              <a:t>수치입력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197614C-42CD-4677-9E2A-2867DE21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" y="1560052"/>
            <a:ext cx="2839639" cy="1565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67E613-DFF7-4BA5-BFE4-F4E33B3B814E}"/>
              </a:ext>
            </a:extLst>
          </p:cNvPr>
          <p:cNvSpPr txBox="1"/>
          <p:nvPr/>
        </p:nvSpPr>
        <p:spPr>
          <a:xfrm>
            <a:off x="354134" y="3100425"/>
            <a:ext cx="5131533" cy="2098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1. </a:t>
            </a:r>
            <a:r>
              <a:rPr lang="ko-KR" altLang="en-US" sz="1265" dirty="0">
                <a:latin typeface="+mj-ea"/>
                <a:ea typeface="+mj-ea"/>
              </a:rPr>
              <a:t>수치표시창을 터치하면 다음과 같은 창이 나타납니다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  </a:t>
            </a:r>
            <a:r>
              <a:rPr lang="ko-KR" altLang="en-US" sz="1265" dirty="0">
                <a:latin typeface="+mj-ea"/>
                <a:ea typeface="+mj-ea"/>
              </a:rPr>
              <a:t>→ 단</a:t>
            </a:r>
            <a:r>
              <a:rPr lang="en-US" altLang="ko-KR" sz="1265" dirty="0">
                <a:latin typeface="+mj-ea"/>
                <a:ea typeface="+mj-ea"/>
              </a:rPr>
              <a:t>, </a:t>
            </a:r>
            <a:r>
              <a:rPr lang="ko-KR" altLang="en-US" sz="1265" dirty="0">
                <a:latin typeface="+mj-ea"/>
                <a:ea typeface="+mj-ea"/>
              </a:rPr>
              <a:t>수치변경은 수치표시창이 활성화되어 있어야 가능합니다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      </a:t>
            </a:r>
            <a:r>
              <a:rPr lang="ko-KR" altLang="en-US" sz="1265" dirty="0">
                <a:latin typeface="+mj-ea"/>
                <a:ea typeface="+mj-ea"/>
              </a:rPr>
              <a:t>수치표시창이 활성화되면 표시창의 배경색이 나타납니다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2. </a:t>
            </a:r>
            <a:r>
              <a:rPr lang="ko-KR" altLang="en-US" sz="1265" dirty="0">
                <a:latin typeface="+mj-ea"/>
                <a:ea typeface="+mj-ea"/>
              </a:rPr>
              <a:t>수치입력을 완료한 후 </a:t>
            </a:r>
            <a:r>
              <a:rPr lang="en-US" altLang="ko-KR" sz="1265" dirty="0">
                <a:latin typeface="+mj-ea"/>
                <a:ea typeface="+mj-ea"/>
              </a:rPr>
              <a:t>‘ENT’ </a:t>
            </a:r>
            <a:r>
              <a:rPr lang="ko-KR" altLang="en-US" sz="1265" dirty="0">
                <a:latin typeface="+mj-ea"/>
                <a:ea typeface="+mj-ea"/>
              </a:rPr>
              <a:t>버튼을 누릅니다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  </a:t>
            </a:r>
            <a:r>
              <a:rPr lang="ko-KR" altLang="en-US" sz="1265" dirty="0">
                <a:latin typeface="+mj-ea"/>
                <a:ea typeface="+mj-ea"/>
              </a:rPr>
              <a:t>→ </a:t>
            </a:r>
            <a:r>
              <a:rPr lang="en-US" altLang="ko-KR" sz="1265" dirty="0">
                <a:latin typeface="+mj-ea"/>
                <a:ea typeface="+mj-ea"/>
              </a:rPr>
              <a:t>‘ENT’</a:t>
            </a:r>
            <a:r>
              <a:rPr lang="ko-KR" altLang="en-US" sz="1265" dirty="0">
                <a:latin typeface="+mj-ea"/>
                <a:ea typeface="+mj-ea"/>
              </a:rPr>
              <a:t> 버튼을 누르면 초기화면으로 전환됩니다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▶ </a:t>
            </a:r>
            <a:r>
              <a:rPr lang="en-US" altLang="ko-KR" sz="1265" dirty="0">
                <a:latin typeface="+mj-ea"/>
                <a:ea typeface="+mj-ea"/>
              </a:rPr>
              <a:t>CLR : </a:t>
            </a:r>
            <a:r>
              <a:rPr lang="ko-KR" altLang="en-US" sz="1265" dirty="0">
                <a:latin typeface="+mj-ea"/>
                <a:ea typeface="+mj-ea"/>
              </a:rPr>
              <a:t>입력한 수치를 삭제하고</a:t>
            </a:r>
            <a:r>
              <a:rPr lang="en-US" altLang="ko-KR" sz="1265" dirty="0">
                <a:latin typeface="+mj-ea"/>
                <a:ea typeface="+mj-ea"/>
              </a:rPr>
              <a:t>, </a:t>
            </a:r>
            <a:r>
              <a:rPr lang="ko-KR" altLang="en-US" sz="1265" dirty="0">
                <a:latin typeface="+mj-ea"/>
                <a:ea typeface="+mj-ea"/>
              </a:rPr>
              <a:t>수치 값을 </a:t>
            </a:r>
            <a:r>
              <a:rPr lang="en-US" altLang="ko-KR" sz="1265" dirty="0">
                <a:latin typeface="+mj-ea"/>
                <a:ea typeface="+mj-ea"/>
              </a:rPr>
              <a:t>‘0’</a:t>
            </a:r>
            <a:r>
              <a:rPr lang="ko-KR" altLang="en-US" sz="1265" dirty="0">
                <a:latin typeface="+mj-ea"/>
                <a:ea typeface="+mj-ea"/>
              </a:rPr>
              <a:t>으로 바꿉니다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▶ </a:t>
            </a:r>
            <a:r>
              <a:rPr lang="en-US" altLang="ko-KR" sz="1265" dirty="0">
                <a:latin typeface="+mj-ea"/>
                <a:ea typeface="+mj-ea"/>
              </a:rPr>
              <a:t>ESC : </a:t>
            </a:r>
            <a:r>
              <a:rPr lang="ko-KR" altLang="en-US" sz="1265" dirty="0">
                <a:latin typeface="+mj-ea"/>
                <a:ea typeface="+mj-ea"/>
              </a:rPr>
              <a:t>수치 값을 변경하지 않고</a:t>
            </a:r>
            <a:r>
              <a:rPr lang="en-US" altLang="ko-KR" sz="1265" dirty="0">
                <a:latin typeface="+mj-ea"/>
                <a:ea typeface="+mj-ea"/>
              </a:rPr>
              <a:t>, </a:t>
            </a:r>
            <a:r>
              <a:rPr lang="ko-KR" altLang="en-US" sz="1265" dirty="0">
                <a:latin typeface="+mj-ea"/>
                <a:ea typeface="+mj-ea"/>
              </a:rPr>
              <a:t>화면을 초기화면으로 전환합니다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F8D0C8E-5D02-4456-BBCB-7376D315A7A8}"/>
              </a:ext>
            </a:extLst>
          </p:cNvPr>
          <p:cNvSpPr/>
          <p:nvPr/>
        </p:nvSpPr>
        <p:spPr>
          <a:xfrm>
            <a:off x="317716" y="5190463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판넬 조작 </a:t>
            </a:r>
            <a:r>
              <a:rPr lang="en-US" altLang="ko-KR" sz="1581" b="1" dirty="0">
                <a:latin typeface="+mj-ea"/>
                <a:ea typeface="+mj-ea"/>
              </a:rPr>
              <a:t>– </a:t>
            </a:r>
            <a:r>
              <a:rPr lang="ko-KR" altLang="en-US" sz="1581" b="1" dirty="0">
                <a:latin typeface="+mj-ea"/>
                <a:ea typeface="+mj-ea"/>
              </a:rPr>
              <a:t>칼 위치 이탈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E95F200-42ED-4C65-B3D4-857CA4FF8A9B}"/>
              </a:ext>
            </a:extLst>
          </p:cNvPr>
          <p:cNvGrpSpPr/>
          <p:nvPr/>
        </p:nvGrpSpPr>
        <p:grpSpPr>
          <a:xfrm>
            <a:off x="317717" y="5646237"/>
            <a:ext cx="5629056" cy="1642944"/>
            <a:chOff x="358660" y="6886258"/>
            <a:chExt cx="5341440" cy="155899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221BE17-02A0-46DA-B9C4-443D37EF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60" y="6886258"/>
              <a:ext cx="2829462" cy="155899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2408B-8FAF-41A6-BEBF-90A260FB8234}"/>
                </a:ext>
              </a:extLst>
            </p:cNvPr>
            <p:cNvSpPr txBox="1"/>
            <p:nvPr/>
          </p:nvSpPr>
          <p:spPr>
            <a:xfrm>
              <a:off x="3238659" y="6910986"/>
              <a:ext cx="2461441" cy="883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65" dirty="0">
                  <a:latin typeface="+mj-ea"/>
                  <a:ea typeface="+mj-ea"/>
                </a:rPr>
                <a:t>▶ 터치화면에서 </a:t>
              </a:r>
              <a:r>
                <a:rPr lang="en-US" altLang="ko-KR" sz="1265" dirty="0">
                  <a:latin typeface="+mj-ea"/>
                  <a:ea typeface="+mj-ea"/>
                </a:rPr>
                <a:t>‘</a:t>
              </a:r>
              <a:r>
                <a:rPr lang="ko-KR" altLang="en-US" sz="1265" dirty="0">
                  <a:latin typeface="+mj-ea"/>
                  <a:ea typeface="+mj-ea"/>
                </a:rPr>
                <a:t>칼날 </a:t>
              </a:r>
              <a:r>
                <a:rPr lang="ko-KR" altLang="en-US" sz="1265" dirty="0" err="1">
                  <a:latin typeface="+mj-ea"/>
                  <a:ea typeface="+mj-ea"/>
                </a:rPr>
                <a:t>정위치</a:t>
              </a:r>
              <a:r>
                <a:rPr lang="en-US" altLang="ko-KR" sz="1265" dirty="0">
                  <a:latin typeface="+mj-ea"/>
                  <a:ea typeface="+mj-ea"/>
                </a:rPr>
                <a:t>’</a:t>
              </a:r>
              <a:r>
                <a:rPr lang="ko-KR" altLang="en-US" sz="1265" dirty="0">
                  <a:latin typeface="+mj-ea"/>
                  <a:ea typeface="+mj-ea"/>
                </a:rPr>
                <a:t>를 </a:t>
              </a:r>
              <a:endParaRPr lang="en-US" altLang="ko-KR" sz="1265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65" dirty="0">
                  <a:latin typeface="+mj-ea"/>
                  <a:ea typeface="+mj-ea"/>
                </a:rPr>
                <a:t>   터치하면</a:t>
              </a:r>
              <a:r>
                <a:rPr lang="en-US" altLang="ko-KR" sz="1265" dirty="0">
                  <a:latin typeface="+mj-ea"/>
                  <a:ea typeface="+mj-ea"/>
                </a:rPr>
                <a:t> </a:t>
              </a:r>
              <a:r>
                <a:rPr lang="ko-KR" altLang="en-US" sz="1265" dirty="0">
                  <a:latin typeface="+mj-ea"/>
                  <a:ea typeface="+mj-ea"/>
                </a:rPr>
                <a:t>칼날이 정위치하고</a:t>
              </a:r>
              <a:r>
                <a:rPr lang="en-US" altLang="ko-KR" sz="1265" dirty="0">
                  <a:latin typeface="+mj-ea"/>
                  <a:ea typeface="+mj-ea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65" dirty="0">
                  <a:latin typeface="+mj-ea"/>
                  <a:ea typeface="+mj-ea"/>
                </a:rPr>
                <a:t>   작업대기 상태가 됩니다</a:t>
              </a:r>
              <a:r>
                <a:rPr lang="en-US" altLang="ko-KR" sz="1265" dirty="0">
                  <a:latin typeface="+mj-ea"/>
                  <a:ea typeface="+mj-ea"/>
                </a:rPr>
                <a:t>.</a:t>
              </a:r>
            </a:p>
          </p:txBody>
        </p:sp>
      </p:grp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69D990D7-B4A6-49F5-86F4-BDB02D1B3911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7697A15-639C-46CE-8796-6AD5E99C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33" y="9903539"/>
            <a:ext cx="1922518" cy="52544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082AF7-653F-4264-A669-7B7E571F065B}"/>
              </a:ext>
            </a:extLst>
          </p:cNvPr>
          <p:cNvSpPr/>
          <p:nvPr/>
        </p:nvSpPr>
        <p:spPr>
          <a:xfrm>
            <a:off x="317716" y="7427452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원점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4C5352B-74F2-4CBA-81D2-3BB2F873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8267024"/>
            <a:ext cx="2137275" cy="12375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9AC56E-9E2E-43DF-A7F6-79E95CAE0A40}"/>
              </a:ext>
            </a:extLst>
          </p:cNvPr>
          <p:cNvSpPr txBox="1"/>
          <p:nvPr/>
        </p:nvSpPr>
        <p:spPr>
          <a:xfrm>
            <a:off x="317716" y="7927934"/>
            <a:ext cx="1433406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5" b="1" dirty="0">
                <a:latin typeface="+mj-ea"/>
                <a:ea typeface="+mj-ea"/>
              </a:rPr>
              <a:t>자동 </a:t>
            </a:r>
            <a:r>
              <a:rPr lang="ko-KR" altLang="en-US" sz="1265" b="1" dirty="0" err="1">
                <a:latin typeface="+mj-ea"/>
                <a:ea typeface="+mj-ea"/>
              </a:rPr>
              <a:t>동작시</a:t>
            </a:r>
            <a:r>
              <a:rPr lang="ko-KR" altLang="en-US" sz="1265" b="1" dirty="0">
                <a:latin typeface="+mj-ea"/>
                <a:ea typeface="+mj-ea"/>
              </a:rPr>
              <a:t> 원점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EF7C7AD-CCEF-AE1E-6C1F-C08496FC57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98" y="8283105"/>
            <a:ext cx="2137276" cy="12271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238C21-0987-473C-8DBF-95D8D23AB9E3}"/>
              </a:ext>
            </a:extLst>
          </p:cNvPr>
          <p:cNvSpPr txBox="1"/>
          <p:nvPr/>
        </p:nvSpPr>
        <p:spPr>
          <a:xfrm>
            <a:off x="2700913" y="7936825"/>
            <a:ext cx="1595309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5" b="1" dirty="0">
                <a:latin typeface="+mj-ea"/>
                <a:ea typeface="+mj-ea"/>
              </a:rPr>
              <a:t>반자동 </a:t>
            </a:r>
            <a:r>
              <a:rPr lang="ko-KR" altLang="en-US" sz="1265" b="1" dirty="0" err="1">
                <a:latin typeface="+mj-ea"/>
                <a:ea typeface="+mj-ea"/>
              </a:rPr>
              <a:t>동작시</a:t>
            </a:r>
            <a:r>
              <a:rPr lang="ko-KR" altLang="en-US" sz="1265" b="1" dirty="0">
                <a:latin typeface="+mj-ea"/>
                <a:ea typeface="+mj-ea"/>
              </a:rPr>
              <a:t> 원점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487D6-1019-49B5-B8D8-0A4D4E732536}"/>
              </a:ext>
            </a:extLst>
          </p:cNvPr>
          <p:cNvSpPr txBox="1"/>
          <p:nvPr/>
        </p:nvSpPr>
        <p:spPr>
          <a:xfrm>
            <a:off x="276363" y="9556628"/>
            <a:ext cx="6354625" cy="28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5" b="1" dirty="0">
                <a:latin typeface="+mj-ea"/>
                <a:ea typeface="+mj-ea"/>
              </a:rPr>
              <a:t>터치화면에 원점을 터치하면 적재함이 후진위치로 이동하고 작업대기 상태가 됩니다</a:t>
            </a:r>
            <a:r>
              <a:rPr lang="en-US" altLang="ko-KR" sz="1265" b="1" dirty="0">
                <a:latin typeface="+mj-ea"/>
                <a:ea typeface="+mj-ea"/>
              </a:rPr>
              <a:t>.</a:t>
            </a:r>
            <a:endParaRPr lang="ko-KR" altLang="en-US" sz="1265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227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440DC4D-CB5E-4EAF-A0E9-575BDDEA21DC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095B000-6A3F-4262-916A-1C205BB1515C}"/>
              </a:ext>
            </a:extLst>
          </p:cNvPr>
          <p:cNvSpPr/>
          <p:nvPr/>
        </p:nvSpPr>
        <p:spPr>
          <a:xfrm>
            <a:off x="354134" y="1057614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적재함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07977E6-19BF-6A49-2986-E01B830F9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2" y="1688863"/>
            <a:ext cx="2362200" cy="22460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17BFE5-77A2-2DFD-7727-A49279CF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6" y="1666283"/>
            <a:ext cx="2063657" cy="2246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13714-38B9-40C8-B029-144E2E25548D}"/>
              </a:ext>
            </a:extLst>
          </p:cNvPr>
          <p:cNvSpPr txBox="1"/>
          <p:nvPr/>
        </p:nvSpPr>
        <p:spPr>
          <a:xfrm>
            <a:off x="1198569" y="4479805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>
                <a:latin typeface="+mj-ea"/>
                <a:ea typeface="+mj-ea"/>
              </a:rPr>
              <a:t>원물감지판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3F03093-8770-4C3E-9DB0-D6D65EF1FE6A}"/>
              </a:ext>
            </a:extLst>
          </p:cNvPr>
          <p:cNvCxnSpPr>
            <a:cxnSpLocks/>
          </p:cNvCxnSpPr>
          <p:nvPr/>
        </p:nvCxnSpPr>
        <p:spPr>
          <a:xfrm>
            <a:off x="1830443" y="3344813"/>
            <a:ext cx="0" cy="1134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0173F5-0000-40BB-9534-BC4AA954A2AB}"/>
              </a:ext>
            </a:extLst>
          </p:cNvPr>
          <p:cNvSpPr txBox="1"/>
          <p:nvPr/>
        </p:nvSpPr>
        <p:spPr>
          <a:xfrm>
            <a:off x="4890842" y="4479805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적재함커버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91EC28D-C085-4776-A27E-4BC72A7A7131}"/>
              </a:ext>
            </a:extLst>
          </p:cNvPr>
          <p:cNvCxnSpPr>
            <a:cxnSpLocks/>
          </p:cNvCxnSpPr>
          <p:nvPr/>
        </p:nvCxnSpPr>
        <p:spPr>
          <a:xfrm>
            <a:off x="5545709" y="3344813"/>
            <a:ext cx="0" cy="1134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B8D8A265-5968-F8FB-9B42-CC1C4DA9B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79" y="5035522"/>
            <a:ext cx="2950173" cy="2238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55AAC8-8187-4525-81B8-FBDE2D3A98EC}"/>
              </a:ext>
            </a:extLst>
          </p:cNvPr>
          <p:cNvSpPr txBox="1"/>
          <p:nvPr/>
        </p:nvSpPr>
        <p:spPr>
          <a:xfrm>
            <a:off x="354134" y="5431951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포크실린더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D81832E-FC99-4A49-A9DD-8B86FFFB63AB}"/>
              </a:ext>
            </a:extLst>
          </p:cNvPr>
          <p:cNvCxnSpPr>
            <a:cxnSpLocks/>
          </p:cNvCxnSpPr>
          <p:nvPr/>
        </p:nvCxnSpPr>
        <p:spPr>
          <a:xfrm flipH="1">
            <a:off x="1620827" y="5607832"/>
            <a:ext cx="1768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D0078C-AD9A-4A45-A801-62AF3CEAF397}"/>
              </a:ext>
            </a:extLst>
          </p:cNvPr>
          <p:cNvSpPr txBox="1"/>
          <p:nvPr/>
        </p:nvSpPr>
        <p:spPr>
          <a:xfrm>
            <a:off x="5237904" y="5399064"/>
            <a:ext cx="1699504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잔육배출실린더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C76639-10E8-4D10-B031-B6C122D4B89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949880" y="5574946"/>
            <a:ext cx="1288024" cy="41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AED672-F479-421B-AF76-F1564829E619}"/>
              </a:ext>
            </a:extLst>
          </p:cNvPr>
          <p:cNvSpPr txBox="1"/>
          <p:nvPr/>
        </p:nvSpPr>
        <p:spPr>
          <a:xfrm>
            <a:off x="5524189" y="6154709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>
                <a:latin typeface="+mj-ea"/>
                <a:ea typeface="+mj-ea"/>
              </a:rPr>
              <a:t>포크스프링</a:t>
            </a:r>
            <a:endParaRPr lang="en-US" altLang="ko-KR" sz="1686" b="1" dirty="0">
              <a:latin typeface="+mj-ea"/>
              <a:ea typeface="+mj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4BE7FA72-B85D-4CFB-90DD-7EF5FCBDEF71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157799" y="6330591"/>
            <a:ext cx="1366390" cy="208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53E21CA-BF92-4910-A5FB-1CBE8B7DFA8A}"/>
              </a:ext>
            </a:extLst>
          </p:cNvPr>
          <p:cNvSpPr txBox="1"/>
          <p:nvPr/>
        </p:nvSpPr>
        <p:spPr>
          <a:xfrm>
            <a:off x="414176" y="7510832"/>
            <a:ext cx="5319085" cy="151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원물감지판이 눌려서 핀에 고정되지 않으면 포크동작이 되지 않습니다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265" dirty="0">
                <a:latin typeface="+mj-ea"/>
                <a:ea typeface="+mj-ea"/>
              </a:rPr>
              <a:t>안전커버를 열면 포크는 자동으로 해제 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265" dirty="0" err="1">
                <a:latin typeface="+mj-ea"/>
                <a:ea typeface="+mj-ea"/>
              </a:rPr>
              <a:t>공압을</a:t>
            </a:r>
            <a:r>
              <a:rPr lang="ko-KR" altLang="en-US" sz="1265" dirty="0">
                <a:latin typeface="+mj-ea"/>
                <a:ea typeface="+mj-ea"/>
              </a:rPr>
              <a:t> 연결하지 않으면 포크는 동작되지 않습니다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6416C55-3B16-41CB-9F63-140BF1C43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33" y="9903539"/>
            <a:ext cx="1922518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3F60F52-0D2E-4A5B-A6ED-1741172BBA68}"/>
              </a:ext>
            </a:extLst>
          </p:cNvPr>
          <p:cNvSpPr/>
          <p:nvPr/>
        </p:nvSpPr>
        <p:spPr>
          <a:xfrm>
            <a:off x="-2" y="0"/>
            <a:ext cx="7559676" cy="881282"/>
          </a:xfrm>
          <a:custGeom>
            <a:avLst/>
            <a:gdLst/>
            <a:ahLst/>
            <a:cxnLst/>
            <a:rect l="l" t="t" r="r" b="b"/>
            <a:pathLst>
              <a:path w="7559676" h="881282">
                <a:moveTo>
                  <a:pt x="1" y="808384"/>
                </a:moveTo>
                <a:lnTo>
                  <a:pt x="7559676" y="808384"/>
                </a:lnTo>
                <a:lnTo>
                  <a:pt x="7559676" y="881282"/>
                </a:lnTo>
                <a:lnTo>
                  <a:pt x="1" y="881282"/>
                </a:lnTo>
                <a:close/>
                <a:moveTo>
                  <a:pt x="6654721" y="439461"/>
                </a:moveTo>
                <a:cubicBezTo>
                  <a:pt x="6672302" y="439461"/>
                  <a:pt x="6686282" y="441470"/>
                  <a:pt x="6696663" y="445489"/>
                </a:cubicBezTo>
                <a:cubicBezTo>
                  <a:pt x="6706206" y="449172"/>
                  <a:pt x="6710978" y="453693"/>
                  <a:pt x="6710978" y="459051"/>
                </a:cubicBezTo>
                <a:cubicBezTo>
                  <a:pt x="6710978" y="464409"/>
                  <a:pt x="6706206" y="468929"/>
                  <a:pt x="6696663" y="472613"/>
                </a:cubicBezTo>
                <a:cubicBezTo>
                  <a:pt x="6686282" y="476799"/>
                  <a:pt x="6672302" y="478891"/>
                  <a:pt x="6654721" y="478891"/>
                </a:cubicBezTo>
                <a:cubicBezTo>
                  <a:pt x="6636639" y="478891"/>
                  <a:pt x="6622323" y="476799"/>
                  <a:pt x="6611775" y="472613"/>
                </a:cubicBezTo>
                <a:cubicBezTo>
                  <a:pt x="6602399" y="468929"/>
                  <a:pt x="6597711" y="464409"/>
                  <a:pt x="6597711" y="459051"/>
                </a:cubicBezTo>
                <a:cubicBezTo>
                  <a:pt x="6597711" y="453693"/>
                  <a:pt x="6602399" y="449172"/>
                  <a:pt x="6611775" y="445489"/>
                </a:cubicBezTo>
                <a:cubicBezTo>
                  <a:pt x="6622323" y="441470"/>
                  <a:pt x="6636639" y="439461"/>
                  <a:pt x="6654721" y="439461"/>
                </a:cubicBezTo>
                <a:close/>
                <a:moveTo>
                  <a:pt x="6654470" y="411584"/>
                </a:moveTo>
                <a:cubicBezTo>
                  <a:pt x="6624835" y="411584"/>
                  <a:pt x="6601311" y="416523"/>
                  <a:pt x="6583898" y="426402"/>
                </a:cubicBezTo>
                <a:cubicBezTo>
                  <a:pt x="6568327" y="435275"/>
                  <a:pt x="6560541" y="446242"/>
                  <a:pt x="6560541" y="459302"/>
                </a:cubicBezTo>
                <a:cubicBezTo>
                  <a:pt x="6560541" y="472027"/>
                  <a:pt x="6568327" y="482826"/>
                  <a:pt x="6583898" y="491700"/>
                </a:cubicBezTo>
                <a:cubicBezTo>
                  <a:pt x="6601311" y="501578"/>
                  <a:pt x="6624835" y="506518"/>
                  <a:pt x="6654470" y="506518"/>
                </a:cubicBezTo>
                <a:cubicBezTo>
                  <a:pt x="6683938" y="506518"/>
                  <a:pt x="6707379" y="501578"/>
                  <a:pt x="6724791" y="491700"/>
                </a:cubicBezTo>
                <a:cubicBezTo>
                  <a:pt x="6740530" y="482826"/>
                  <a:pt x="6748399" y="472027"/>
                  <a:pt x="6748399" y="459302"/>
                </a:cubicBezTo>
                <a:cubicBezTo>
                  <a:pt x="6748399" y="446242"/>
                  <a:pt x="6740530" y="435275"/>
                  <a:pt x="6724791" y="426402"/>
                </a:cubicBezTo>
                <a:cubicBezTo>
                  <a:pt x="6707379" y="416523"/>
                  <a:pt x="6683938" y="411584"/>
                  <a:pt x="6654470" y="411584"/>
                </a:cubicBezTo>
                <a:close/>
                <a:moveTo>
                  <a:pt x="4429781" y="397297"/>
                </a:moveTo>
                <a:lnTo>
                  <a:pt x="4429781" y="461451"/>
                </a:lnTo>
                <a:cubicBezTo>
                  <a:pt x="4429781" y="472911"/>
                  <a:pt x="4432748" y="481199"/>
                  <a:pt x="4438683" y="486315"/>
                </a:cubicBezTo>
                <a:cubicBezTo>
                  <a:pt x="4445027" y="491431"/>
                  <a:pt x="4455463" y="493989"/>
                  <a:pt x="4469993" y="493989"/>
                </a:cubicBezTo>
                <a:lnTo>
                  <a:pt x="4655088" y="493989"/>
                </a:lnTo>
                <a:lnTo>
                  <a:pt x="4655088" y="460837"/>
                </a:lnTo>
                <a:lnTo>
                  <a:pt x="4475211" y="460837"/>
                </a:lnTo>
                <a:lnTo>
                  <a:pt x="4475211" y="397297"/>
                </a:lnTo>
                <a:close/>
                <a:moveTo>
                  <a:pt x="3790695" y="395455"/>
                </a:moveTo>
                <a:lnTo>
                  <a:pt x="3790695" y="429221"/>
                </a:lnTo>
                <a:lnTo>
                  <a:pt x="3981009" y="429221"/>
                </a:lnTo>
                <a:lnTo>
                  <a:pt x="3981009" y="496751"/>
                </a:lnTo>
                <a:lnTo>
                  <a:pt x="4026438" y="496751"/>
                </a:lnTo>
                <a:lnTo>
                  <a:pt x="4026438" y="395455"/>
                </a:lnTo>
                <a:close/>
                <a:moveTo>
                  <a:pt x="6894818" y="393250"/>
                </a:moveTo>
                <a:lnTo>
                  <a:pt x="6894818" y="455786"/>
                </a:lnTo>
                <a:lnTo>
                  <a:pt x="6803149" y="455786"/>
                </a:lnTo>
                <a:lnTo>
                  <a:pt x="6803149" y="482407"/>
                </a:lnTo>
                <a:lnTo>
                  <a:pt x="7020643" y="482407"/>
                </a:lnTo>
                <a:lnTo>
                  <a:pt x="7020643" y="455786"/>
                </a:lnTo>
                <a:lnTo>
                  <a:pt x="6931988" y="455786"/>
                </a:lnTo>
                <a:lnTo>
                  <a:pt x="6931988" y="393250"/>
                </a:lnTo>
                <a:close/>
                <a:moveTo>
                  <a:pt x="4115456" y="359848"/>
                </a:moveTo>
                <a:lnTo>
                  <a:pt x="4115456" y="393613"/>
                </a:lnTo>
                <a:lnTo>
                  <a:pt x="4297789" y="393613"/>
                </a:lnTo>
                <a:lnTo>
                  <a:pt x="4297789" y="409575"/>
                </a:lnTo>
                <a:lnTo>
                  <a:pt x="4115456" y="409575"/>
                </a:lnTo>
                <a:lnTo>
                  <a:pt x="4115456" y="460530"/>
                </a:lnTo>
                <a:cubicBezTo>
                  <a:pt x="4115456" y="471171"/>
                  <a:pt x="4118935" y="479357"/>
                  <a:pt x="4125893" y="485087"/>
                </a:cubicBezTo>
                <a:cubicBezTo>
                  <a:pt x="4133055" y="491021"/>
                  <a:pt x="4143389" y="493989"/>
                  <a:pt x="4156896" y="493989"/>
                </a:cubicBezTo>
                <a:lnTo>
                  <a:pt x="4345368" y="493989"/>
                </a:lnTo>
                <a:lnTo>
                  <a:pt x="4345368" y="459916"/>
                </a:lnTo>
                <a:lnTo>
                  <a:pt x="4160886" y="459916"/>
                </a:lnTo>
                <a:lnTo>
                  <a:pt x="4160886" y="443341"/>
                </a:lnTo>
                <a:lnTo>
                  <a:pt x="4343219" y="443341"/>
                </a:lnTo>
                <a:lnTo>
                  <a:pt x="4343219" y="359848"/>
                </a:lnTo>
                <a:close/>
                <a:moveTo>
                  <a:pt x="1842935" y="349412"/>
                </a:moveTo>
                <a:cubicBezTo>
                  <a:pt x="1853985" y="349412"/>
                  <a:pt x="1862785" y="352379"/>
                  <a:pt x="1869333" y="358313"/>
                </a:cubicBezTo>
                <a:cubicBezTo>
                  <a:pt x="1875677" y="364248"/>
                  <a:pt x="1878849" y="372433"/>
                  <a:pt x="1878849" y="382870"/>
                </a:cubicBezTo>
                <a:lnTo>
                  <a:pt x="1878849" y="416942"/>
                </a:lnTo>
                <a:cubicBezTo>
                  <a:pt x="1878849" y="428197"/>
                  <a:pt x="1875472" y="436997"/>
                  <a:pt x="1868719" y="443341"/>
                </a:cubicBezTo>
                <a:cubicBezTo>
                  <a:pt x="1862171" y="449480"/>
                  <a:pt x="1853167" y="452549"/>
                  <a:pt x="1841707" y="452549"/>
                </a:cubicBezTo>
                <a:cubicBezTo>
                  <a:pt x="1830042" y="452549"/>
                  <a:pt x="1821141" y="449480"/>
                  <a:pt x="1815001" y="443341"/>
                </a:cubicBezTo>
                <a:cubicBezTo>
                  <a:pt x="1809067" y="437406"/>
                  <a:pt x="1806100" y="428811"/>
                  <a:pt x="1806100" y="417556"/>
                </a:cubicBezTo>
                <a:lnTo>
                  <a:pt x="1806100" y="382870"/>
                </a:lnTo>
                <a:cubicBezTo>
                  <a:pt x="1806100" y="372024"/>
                  <a:pt x="1809272" y="363736"/>
                  <a:pt x="1815615" y="358006"/>
                </a:cubicBezTo>
                <a:cubicBezTo>
                  <a:pt x="1822164" y="352276"/>
                  <a:pt x="1831270" y="349412"/>
                  <a:pt x="1842935" y="349412"/>
                </a:cubicBezTo>
                <a:close/>
                <a:moveTo>
                  <a:pt x="1401483" y="334677"/>
                </a:moveTo>
                <a:lnTo>
                  <a:pt x="1401483" y="362304"/>
                </a:lnTo>
                <a:lnTo>
                  <a:pt x="1560180" y="362304"/>
                </a:lnTo>
                <a:lnTo>
                  <a:pt x="1560180" y="334677"/>
                </a:lnTo>
                <a:close/>
                <a:moveTo>
                  <a:pt x="3885545" y="296615"/>
                </a:moveTo>
                <a:lnTo>
                  <a:pt x="3885545" y="331608"/>
                </a:lnTo>
                <a:lnTo>
                  <a:pt x="3775347" y="331608"/>
                </a:lnTo>
                <a:lnTo>
                  <a:pt x="3775347" y="365373"/>
                </a:lnTo>
                <a:lnTo>
                  <a:pt x="4041479" y="365373"/>
                </a:lnTo>
                <a:lnTo>
                  <a:pt x="4041479" y="331608"/>
                </a:lnTo>
                <a:lnTo>
                  <a:pt x="3930667" y="331608"/>
                </a:lnTo>
                <a:lnTo>
                  <a:pt x="3930667" y="296615"/>
                </a:lnTo>
                <a:close/>
                <a:moveTo>
                  <a:pt x="6877991" y="290029"/>
                </a:moveTo>
                <a:lnTo>
                  <a:pt x="6946555" y="290029"/>
                </a:lnTo>
                <a:lnTo>
                  <a:pt x="6946555" y="366377"/>
                </a:lnTo>
                <a:lnTo>
                  <a:pt x="6877991" y="366377"/>
                </a:lnTo>
                <a:close/>
                <a:moveTo>
                  <a:pt x="7072631" y="263156"/>
                </a:moveTo>
                <a:lnTo>
                  <a:pt x="7072631" y="290029"/>
                </a:lnTo>
                <a:lnTo>
                  <a:pt x="7228342" y="290029"/>
                </a:lnTo>
                <a:lnTo>
                  <a:pt x="7228342" y="335989"/>
                </a:lnTo>
                <a:lnTo>
                  <a:pt x="7073635" y="335989"/>
                </a:lnTo>
                <a:lnTo>
                  <a:pt x="7073635" y="363112"/>
                </a:lnTo>
                <a:lnTo>
                  <a:pt x="7228342" y="363112"/>
                </a:lnTo>
                <a:cubicBezTo>
                  <a:pt x="7228342" y="381530"/>
                  <a:pt x="7227421" y="398859"/>
                  <a:pt x="7225579" y="415100"/>
                </a:cubicBezTo>
                <a:cubicBezTo>
                  <a:pt x="7223905" y="430001"/>
                  <a:pt x="7221645" y="443145"/>
                  <a:pt x="7218798" y="454530"/>
                </a:cubicBezTo>
                <a:lnTo>
                  <a:pt x="7060324" y="454530"/>
                </a:lnTo>
                <a:lnTo>
                  <a:pt x="7060324" y="482156"/>
                </a:lnTo>
                <a:lnTo>
                  <a:pt x="7277818" y="482156"/>
                </a:lnTo>
                <a:lnTo>
                  <a:pt x="7277818" y="454530"/>
                </a:lnTo>
                <a:lnTo>
                  <a:pt x="7255466" y="454530"/>
                </a:lnTo>
                <a:cubicBezTo>
                  <a:pt x="7258982" y="440299"/>
                  <a:pt x="7261577" y="424644"/>
                  <a:pt x="7263252" y="407566"/>
                </a:cubicBezTo>
                <a:cubicBezTo>
                  <a:pt x="7264758" y="392162"/>
                  <a:pt x="7265512" y="374330"/>
                  <a:pt x="7265512" y="354071"/>
                </a:cubicBezTo>
                <a:lnTo>
                  <a:pt x="7265512" y="263156"/>
                </a:lnTo>
                <a:close/>
                <a:moveTo>
                  <a:pt x="6812442" y="263156"/>
                </a:moveTo>
                <a:lnTo>
                  <a:pt x="6812442" y="290029"/>
                </a:lnTo>
                <a:lnTo>
                  <a:pt x="6840822" y="290029"/>
                </a:lnTo>
                <a:lnTo>
                  <a:pt x="6840822" y="366377"/>
                </a:lnTo>
                <a:lnTo>
                  <a:pt x="6812442" y="366377"/>
                </a:lnTo>
                <a:lnTo>
                  <a:pt x="6812442" y="392999"/>
                </a:lnTo>
                <a:lnTo>
                  <a:pt x="7012104" y="392999"/>
                </a:lnTo>
                <a:lnTo>
                  <a:pt x="7012104" y="366377"/>
                </a:lnTo>
                <a:lnTo>
                  <a:pt x="6983724" y="366377"/>
                </a:lnTo>
                <a:lnTo>
                  <a:pt x="6983724" y="290029"/>
                </a:lnTo>
                <a:lnTo>
                  <a:pt x="7012104" y="290029"/>
                </a:lnTo>
                <a:lnTo>
                  <a:pt x="7012104" y="263156"/>
                </a:lnTo>
                <a:close/>
                <a:moveTo>
                  <a:pt x="6558281" y="263156"/>
                </a:moveTo>
                <a:lnTo>
                  <a:pt x="6558281" y="321673"/>
                </a:lnTo>
                <a:cubicBezTo>
                  <a:pt x="6558281" y="330380"/>
                  <a:pt x="6560708" y="337161"/>
                  <a:pt x="6565564" y="342016"/>
                </a:cubicBezTo>
                <a:cubicBezTo>
                  <a:pt x="6570922" y="347206"/>
                  <a:pt x="6578791" y="349802"/>
                  <a:pt x="6589172" y="349802"/>
                </a:cubicBezTo>
                <a:lnTo>
                  <a:pt x="6638648" y="349802"/>
                </a:lnTo>
                <a:lnTo>
                  <a:pt x="6638648" y="370396"/>
                </a:lnTo>
                <a:lnTo>
                  <a:pt x="6545974" y="370396"/>
                </a:lnTo>
                <a:lnTo>
                  <a:pt x="6545974" y="397520"/>
                </a:lnTo>
                <a:lnTo>
                  <a:pt x="6763468" y="397520"/>
                </a:lnTo>
                <a:lnTo>
                  <a:pt x="6763468" y="370396"/>
                </a:lnTo>
                <a:lnTo>
                  <a:pt x="6675567" y="370396"/>
                </a:lnTo>
                <a:lnTo>
                  <a:pt x="6675567" y="349802"/>
                </a:lnTo>
                <a:lnTo>
                  <a:pt x="6753422" y="349802"/>
                </a:lnTo>
                <a:lnTo>
                  <a:pt x="6753422" y="322929"/>
                </a:lnTo>
                <a:lnTo>
                  <a:pt x="6595450" y="322929"/>
                </a:lnTo>
                <a:lnTo>
                  <a:pt x="6595450" y="290029"/>
                </a:lnTo>
                <a:lnTo>
                  <a:pt x="6751162" y="290029"/>
                </a:lnTo>
                <a:lnTo>
                  <a:pt x="6751162" y="263156"/>
                </a:lnTo>
                <a:close/>
                <a:moveTo>
                  <a:pt x="6297087" y="263156"/>
                </a:moveTo>
                <a:lnTo>
                  <a:pt x="6297087" y="289526"/>
                </a:lnTo>
                <a:lnTo>
                  <a:pt x="6344052" y="289526"/>
                </a:lnTo>
                <a:lnTo>
                  <a:pt x="6344052" y="345030"/>
                </a:lnTo>
                <a:cubicBezTo>
                  <a:pt x="6344052" y="373828"/>
                  <a:pt x="6337606" y="398775"/>
                  <a:pt x="6324713" y="419872"/>
                </a:cubicBezTo>
                <a:cubicBezTo>
                  <a:pt x="6313998" y="437620"/>
                  <a:pt x="6300017" y="451098"/>
                  <a:pt x="6282772" y="460307"/>
                </a:cubicBezTo>
                <a:lnTo>
                  <a:pt x="6301608" y="482156"/>
                </a:lnTo>
                <a:cubicBezTo>
                  <a:pt x="6316342" y="473282"/>
                  <a:pt x="6328481" y="463823"/>
                  <a:pt x="6338024" y="453777"/>
                </a:cubicBezTo>
                <a:cubicBezTo>
                  <a:pt x="6349745" y="441554"/>
                  <a:pt x="6357949" y="428243"/>
                  <a:pt x="6362637" y="413844"/>
                </a:cubicBezTo>
                <a:cubicBezTo>
                  <a:pt x="6367660" y="428578"/>
                  <a:pt x="6375696" y="441889"/>
                  <a:pt x="6386747" y="453777"/>
                </a:cubicBezTo>
                <a:cubicBezTo>
                  <a:pt x="6396291" y="464157"/>
                  <a:pt x="6408513" y="473617"/>
                  <a:pt x="6423414" y="482156"/>
                </a:cubicBezTo>
                <a:lnTo>
                  <a:pt x="6445013" y="460307"/>
                </a:lnTo>
                <a:cubicBezTo>
                  <a:pt x="6426428" y="451265"/>
                  <a:pt x="6411611" y="437871"/>
                  <a:pt x="6400560" y="420123"/>
                </a:cubicBezTo>
                <a:cubicBezTo>
                  <a:pt x="6387668" y="399194"/>
                  <a:pt x="6381222" y="374079"/>
                  <a:pt x="6381222" y="344779"/>
                </a:cubicBezTo>
                <a:lnTo>
                  <a:pt x="6381222" y="289526"/>
                </a:lnTo>
                <a:lnTo>
                  <a:pt x="6427935" y="289526"/>
                </a:lnTo>
                <a:lnTo>
                  <a:pt x="6427935" y="263156"/>
                </a:lnTo>
                <a:close/>
                <a:moveTo>
                  <a:pt x="2366195" y="261008"/>
                </a:moveTo>
                <a:lnTo>
                  <a:pt x="2387682" y="375503"/>
                </a:lnTo>
                <a:lnTo>
                  <a:pt x="2344095" y="375503"/>
                </a:lnTo>
                <a:close/>
                <a:moveTo>
                  <a:pt x="632646" y="261008"/>
                </a:moveTo>
                <a:lnTo>
                  <a:pt x="654133" y="375503"/>
                </a:lnTo>
                <a:lnTo>
                  <a:pt x="610545" y="375503"/>
                </a:lnTo>
                <a:close/>
                <a:moveTo>
                  <a:pt x="6455310" y="258133"/>
                </a:moveTo>
                <a:lnTo>
                  <a:pt x="6455310" y="499737"/>
                </a:lnTo>
                <a:lnTo>
                  <a:pt x="6492480" y="499737"/>
                </a:lnTo>
                <a:lnTo>
                  <a:pt x="6492480" y="383707"/>
                </a:lnTo>
                <a:lnTo>
                  <a:pt x="6517846" y="383707"/>
                </a:lnTo>
                <a:lnTo>
                  <a:pt x="6517846" y="356080"/>
                </a:lnTo>
                <a:lnTo>
                  <a:pt x="6492480" y="356080"/>
                </a:lnTo>
                <a:lnTo>
                  <a:pt x="6492480" y="258133"/>
                </a:lnTo>
                <a:close/>
                <a:moveTo>
                  <a:pt x="2852268" y="246887"/>
                </a:moveTo>
                <a:lnTo>
                  <a:pt x="2852268" y="400366"/>
                </a:lnTo>
                <a:lnTo>
                  <a:pt x="2803462" y="400366"/>
                </a:lnTo>
                <a:close/>
                <a:moveTo>
                  <a:pt x="2671293" y="246887"/>
                </a:moveTo>
                <a:lnTo>
                  <a:pt x="2671293" y="400366"/>
                </a:lnTo>
                <a:lnTo>
                  <a:pt x="2622487" y="400366"/>
                </a:lnTo>
                <a:close/>
                <a:moveTo>
                  <a:pt x="1267472" y="246887"/>
                </a:moveTo>
                <a:cubicBezTo>
                  <a:pt x="1285480" y="246887"/>
                  <a:pt x="1297554" y="246990"/>
                  <a:pt x="1303693" y="247194"/>
                </a:cubicBezTo>
                <a:cubicBezTo>
                  <a:pt x="1312697" y="247399"/>
                  <a:pt x="1319143" y="248115"/>
                  <a:pt x="1323031" y="249343"/>
                </a:cubicBezTo>
                <a:cubicBezTo>
                  <a:pt x="1327124" y="250571"/>
                  <a:pt x="1329784" y="252515"/>
                  <a:pt x="1331012" y="255175"/>
                </a:cubicBezTo>
                <a:cubicBezTo>
                  <a:pt x="1332240" y="257426"/>
                  <a:pt x="1332854" y="261417"/>
                  <a:pt x="1332854" y="267147"/>
                </a:cubicBezTo>
                <a:lnTo>
                  <a:pt x="1332854" y="302754"/>
                </a:lnTo>
                <a:cubicBezTo>
                  <a:pt x="1332854" y="308074"/>
                  <a:pt x="1332343" y="311860"/>
                  <a:pt x="1331319" y="314111"/>
                </a:cubicBezTo>
                <a:cubicBezTo>
                  <a:pt x="1330092" y="316772"/>
                  <a:pt x="1327636" y="318716"/>
                  <a:pt x="1323952" y="319944"/>
                </a:cubicBezTo>
                <a:cubicBezTo>
                  <a:pt x="1320269" y="320967"/>
                  <a:pt x="1314437" y="321683"/>
                  <a:pt x="1306456" y="322092"/>
                </a:cubicBezTo>
                <a:cubicBezTo>
                  <a:pt x="1301135" y="322297"/>
                  <a:pt x="1290494" y="322399"/>
                  <a:pt x="1274532" y="322399"/>
                </a:cubicBezTo>
                <a:lnTo>
                  <a:pt x="1267472" y="322399"/>
                </a:lnTo>
                <a:close/>
                <a:moveTo>
                  <a:pt x="3034481" y="240748"/>
                </a:moveTo>
                <a:cubicBezTo>
                  <a:pt x="3046145" y="240748"/>
                  <a:pt x="3054228" y="244023"/>
                  <a:pt x="3058730" y="250571"/>
                </a:cubicBezTo>
                <a:cubicBezTo>
                  <a:pt x="3062414" y="255892"/>
                  <a:pt x="3064256" y="264793"/>
                  <a:pt x="3064256" y="277276"/>
                </a:cubicBezTo>
                <a:lnTo>
                  <a:pt x="3064256" y="416635"/>
                </a:lnTo>
                <a:cubicBezTo>
                  <a:pt x="3064256" y="428914"/>
                  <a:pt x="3062414" y="437713"/>
                  <a:pt x="3058730" y="443034"/>
                </a:cubicBezTo>
                <a:cubicBezTo>
                  <a:pt x="3054228" y="449787"/>
                  <a:pt x="3046145" y="453163"/>
                  <a:pt x="3034481" y="453163"/>
                </a:cubicBezTo>
                <a:cubicBezTo>
                  <a:pt x="3022202" y="453163"/>
                  <a:pt x="3013403" y="449787"/>
                  <a:pt x="3008082" y="443034"/>
                </a:cubicBezTo>
                <a:cubicBezTo>
                  <a:pt x="3003580" y="437099"/>
                  <a:pt x="3001329" y="428300"/>
                  <a:pt x="3001329" y="416635"/>
                </a:cubicBezTo>
                <a:lnTo>
                  <a:pt x="3001329" y="277276"/>
                </a:lnTo>
                <a:cubicBezTo>
                  <a:pt x="3001329" y="265203"/>
                  <a:pt x="3003580" y="256301"/>
                  <a:pt x="3008082" y="250571"/>
                </a:cubicBezTo>
                <a:cubicBezTo>
                  <a:pt x="3013403" y="244023"/>
                  <a:pt x="3022202" y="240748"/>
                  <a:pt x="3034481" y="240748"/>
                </a:cubicBezTo>
                <a:close/>
                <a:moveTo>
                  <a:pt x="2024831" y="240748"/>
                </a:moveTo>
                <a:cubicBezTo>
                  <a:pt x="2036495" y="240748"/>
                  <a:pt x="2044578" y="244023"/>
                  <a:pt x="2049080" y="250571"/>
                </a:cubicBezTo>
                <a:cubicBezTo>
                  <a:pt x="2052764" y="255892"/>
                  <a:pt x="2054605" y="264793"/>
                  <a:pt x="2054605" y="277276"/>
                </a:cubicBezTo>
                <a:lnTo>
                  <a:pt x="2054605" y="416635"/>
                </a:lnTo>
                <a:cubicBezTo>
                  <a:pt x="2054605" y="428914"/>
                  <a:pt x="2052764" y="437713"/>
                  <a:pt x="2049080" y="443034"/>
                </a:cubicBezTo>
                <a:cubicBezTo>
                  <a:pt x="2044578" y="449787"/>
                  <a:pt x="2036495" y="453163"/>
                  <a:pt x="2024831" y="453163"/>
                </a:cubicBezTo>
                <a:cubicBezTo>
                  <a:pt x="2012552" y="453163"/>
                  <a:pt x="2003753" y="449787"/>
                  <a:pt x="1998432" y="443034"/>
                </a:cubicBezTo>
                <a:cubicBezTo>
                  <a:pt x="1993930" y="437099"/>
                  <a:pt x="1991679" y="428300"/>
                  <a:pt x="1991679" y="416635"/>
                </a:cubicBezTo>
                <a:lnTo>
                  <a:pt x="1991679" y="277276"/>
                </a:lnTo>
                <a:cubicBezTo>
                  <a:pt x="1991679" y="265203"/>
                  <a:pt x="1993930" y="256301"/>
                  <a:pt x="1998432" y="250571"/>
                </a:cubicBezTo>
                <a:cubicBezTo>
                  <a:pt x="2003753" y="244023"/>
                  <a:pt x="2012552" y="240748"/>
                  <a:pt x="2024831" y="240748"/>
                </a:cubicBezTo>
                <a:close/>
                <a:moveTo>
                  <a:pt x="1842014" y="240748"/>
                </a:moveTo>
                <a:cubicBezTo>
                  <a:pt x="1852450" y="240748"/>
                  <a:pt x="1860738" y="243613"/>
                  <a:pt x="1866877" y="249343"/>
                </a:cubicBezTo>
                <a:cubicBezTo>
                  <a:pt x="1873221" y="255073"/>
                  <a:pt x="1876393" y="262645"/>
                  <a:pt x="1876393" y="272058"/>
                </a:cubicBezTo>
                <a:lnTo>
                  <a:pt x="1876393" y="289862"/>
                </a:lnTo>
                <a:cubicBezTo>
                  <a:pt x="1876393" y="299275"/>
                  <a:pt x="1873221" y="306335"/>
                  <a:pt x="1866877" y="311042"/>
                </a:cubicBezTo>
                <a:cubicBezTo>
                  <a:pt x="1861147" y="315748"/>
                  <a:pt x="1852859" y="318102"/>
                  <a:pt x="1842014" y="318102"/>
                </a:cubicBezTo>
                <a:cubicBezTo>
                  <a:pt x="1830963" y="318102"/>
                  <a:pt x="1822573" y="315748"/>
                  <a:pt x="1816843" y="311042"/>
                </a:cubicBezTo>
                <a:cubicBezTo>
                  <a:pt x="1811113" y="306335"/>
                  <a:pt x="1808248" y="299991"/>
                  <a:pt x="1808248" y="292010"/>
                </a:cubicBezTo>
                <a:lnTo>
                  <a:pt x="1808248" y="272058"/>
                </a:lnTo>
                <a:cubicBezTo>
                  <a:pt x="1808248" y="262849"/>
                  <a:pt x="1811113" y="255380"/>
                  <a:pt x="1816843" y="249650"/>
                </a:cubicBezTo>
                <a:cubicBezTo>
                  <a:pt x="1822778" y="243716"/>
                  <a:pt x="1831168" y="240748"/>
                  <a:pt x="1842014" y="240748"/>
                </a:cubicBezTo>
                <a:close/>
                <a:moveTo>
                  <a:pt x="3124596" y="213429"/>
                </a:moveTo>
                <a:lnTo>
                  <a:pt x="3124596" y="248115"/>
                </a:lnTo>
                <a:lnTo>
                  <a:pt x="3173402" y="248115"/>
                </a:lnTo>
                <a:lnTo>
                  <a:pt x="3173402" y="480483"/>
                </a:lnTo>
                <a:lnTo>
                  <a:pt x="3217297" y="480483"/>
                </a:lnTo>
                <a:lnTo>
                  <a:pt x="3217297" y="248115"/>
                </a:lnTo>
                <a:lnTo>
                  <a:pt x="3275926" y="248115"/>
                </a:lnTo>
                <a:lnTo>
                  <a:pt x="3275926" y="213429"/>
                </a:lnTo>
                <a:close/>
                <a:moveTo>
                  <a:pt x="2821265" y="213429"/>
                </a:moveTo>
                <a:lnTo>
                  <a:pt x="2759567" y="400366"/>
                </a:lnTo>
                <a:lnTo>
                  <a:pt x="2759567" y="433825"/>
                </a:lnTo>
                <a:lnTo>
                  <a:pt x="2852268" y="433825"/>
                </a:lnTo>
                <a:lnTo>
                  <a:pt x="2852268" y="480483"/>
                </a:lnTo>
                <a:lnTo>
                  <a:pt x="2894015" y="480483"/>
                </a:lnTo>
                <a:lnTo>
                  <a:pt x="2894015" y="433825"/>
                </a:lnTo>
                <a:lnTo>
                  <a:pt x="2924403" y="433825"/>
                </a:lnTo>
                <a:lnTo>
                  <a:pt x="2924403" y="400366"/>
                </a:lnTo>
                <a:lnTo>
                  <a:pt x="2894015" y="400366"/>
                </a:lnTo>
                <a:lnTo>
                  <a:pt x="2894015" y="213429"/>
                </a:lnTo>
                <a:close/>
                <a:moveTo>
                  <a:pt x="2640290" y="213429"/>
                </a:moveTo>
                <a:lnTo>
                  <a:pt x="2578592" y="400366"/>
                </a:lnTo>
                <a:lnTo>
                  <a:pt x="2578592" y="433825"/>
                </a:lnTo>
                <a:lnTo>
                  <a:pt x="2671293" y="433825"/>
                </a:lnTo>
                <a:lnTo>
                  <a:pt x="2671293" y="480483"/>
                </a:lnTo>
                <a:lnTo>
                  <a:pt x="2713040" y="480483"/>
                </a:lnTo>
                <a:lnTo>
                  <a:pt x="2713040" y="433825"/>
                </a:lnTo>
                <a:lnTo>
                  <a:pt x="2743429" y="433825"/>
                </a:lnTo>
                <a:lnTo>
                  <a:pt x="2743429" y="400366"/>
                </a:lnTo>
                <a:lnTo>
                  <a:pt x="2713040" y="400366"/>
                </a:lnTo>
                <a:lnTo>
                  <a:pt x="2713040" y="213429"/>
                </a:lnTo>
                <a:close/>
                <a:moveTo>
                  <a:pt x="2333658" y="213429"/>
                </a:moveTo>
                <a:lnTo>
                  <a:pt x="2279633" y="480483"/>
                </a:lnTo>
                <a:lnTo>
                  <a:pt x="2323222" y="480483"/>
                </a:lnTo>
                <a:lnTo>
                  <a:pt x="2336728" y="412031"/>
                </a:lnTo>
                <a:lnTo>
                  <a:pt x="2395049" y="412031"/>
                </a:lnTo>
                <a:lnTo>
                  <a:pt x="2408863" y="480483"/>
                </a:lnTo>
                <a:lnTo>
                  <a:pt x="2452144" y="480483"/>
                </a:lnTo>
                <a:lnTo>
                  <a:pt x="2398119" y="213429"/>
                </a:lnTo>
                <a:close/>
                <a:moveTo>
                  <a:pt x="2114946" y="213429"/>
                </a:moveTo>
                <a:lnTo>
                  <a:pt x="2114946" y="248115"/>
                </a:lnTo>
                <a:lnTo>
                  <a:pt x="2163752" y="248115"/>
                </a:lnTo>
                <a:lnTo>
                  <a:pt x="2163752" y="480483"/>
                </a:lnTo>
                <a:lnTo>
                  <a:pt x="2207647" y="480483"/>
                </a:lnTo>
                <a:lnTo>
                  <a:pt x="2207647" y="248115"/>
                </a:lnTo>
                <a:lnTo>
                  <a:pt x="2266276" y="248115"/>
                </a:lnTo>
                <a:lnTo>
                  <a:pt x="2266276" y="213429"/>
                </a:lnTo>
                <a:close/>
                <a:moveTo>
                  <a:pt x="1224498" y="213429"/>
                </a:moveTo>
                <a:lnTo>
                  <a:pt x="1224498" y="480483"/>
                </a:lnTo>
                <a:lnTo>
                  <a:pt x="1267472" y="480483"/>
                </a:lnTo>
                <a:lnTo>
                  <a:pt x="1267472" y="355244"/>
                </a:lnTo>
                <a:cubicBezTo>
                  <a:pt x="1283843" y="355244"/>
                  <a:pt x="1296531" y="355755"/>
                  <a:pt x="1305535" y="356778"/>
                </a:cubicBezTo>
                <a:cubicBezTo>
                  <a:pt x="1314334" y="357802"/>
                  <a:pt x="1320780" y="359439"/>
                  <a:pt x="1324873" y="361690"/>
                </a:cubicBezTo>
                <a:cubicBezTo>
                  <a:pt x="1328557" y="363941"/>
                  <a:pt x="1330910" y="367113"/>
                  <a:pt x="1331933" y="371205"/>
                </a:cubicBezTo>
                <a:cubicBezTo>
                  <a:pt x="1332752" y="373866"/>
                  <a:pt x="1333161" y="378675"/>
                  <a:pt x="1333161" y="385633"/>
                </a:cubicBezTo>
                <a:lnTo>
                  <a:pt x="1333161" y="387167"/>
                </a:lnTo>
                <a:lnTo>
                  <a:pt x="1333161" y="480483"/>
                </a:lnTo>
                <a:lnTo>
                  <a:pt x="1376749" y="480483"/>
                </a:lnTo>
                <a:lnTo>
                  <a:pt x="1376749" y="410189"/>
                </a:lnTo>
                <a:lnTo>
                  <a:pt x="1376749" y="404971"/>
                </a:lnTo>
                <a:cubicBezTo>
                  <a:pt x="1376749" y="395148"/>
                  <a:pt x="1376544" y="388190"/>
                  <a:pt x="1376135" y="384098"/>
                </a:cubicBezTo>
                <a:cubicBezTo>
                  <a:pt x="1375521" y="377345"/>
                  <a:pt x="1374089" y="371717"/>
                  <a:pt x="1371838" y="367215"/>
                </a:cubicBezTo>
                <a:cubicBezTo>
                  <a:pt x="1369382" y="361894"/>
                  <a:pt x="1365596" y="357188"/>
                  <a:pt x="1360480" y="353095"/>
                </a:cubicBezTo>
                <a:cubicBezTo>
                  <a:pt x="1355160" y="348798"/>
                  <a:pt x="1347895" y="344807"/>
                  <a:pt x="1338686" y="341124"/>
                </a:cubicBezTo>
                <a:cubicBezTo>
                  <a:pt x="1354648" y="338259"/>
                  <a:pt x="1365289" y="332733"/>
                  <a:pt x="1370610" y="324548"/>
                </a:cubicBezTo>
                <a:cubicBezTo>
                  <a:pt x="1374703" y="318204"/>
                  <a:pt x="1376749" y="307461"/>
                  <a:pt x="1376749" y="292317"/>
                </a:cubicBezTo>
                <a:lnTo>
                  <a:pt x="1376749" y="256096"/>
                </a:lnTo>
                <a:cubicBezTo>
                  <a:pt x="1376749" y="239725"/>
                  <a:pt x="1369177" y="228265"/>
                  <a:pt x="1354034" y="221717"/>
                </a:cubicBezTo>
                <a:cubicBezTo>
                  <a:pt x="1340937" y="216192"/>
                  <a:pt x="1319757" y="213429"/>
                  <a:pt x="1290494" y="213429"/>
                </a:cubicBezTo>
                <a:close/>
                <a:moveTo>
                  <a:pt x="1079167" y="213429"/>
                </a:moveTo>
                <a:lnTo>
                  <a:pt x="1079167" y="480483"/>
                </a:lnTo>
                <a:lnTo>
                  <a:pt x="1199188" y="480483"/>
                </a:lnTo>
                <a:lnTo>
                  <a:pt x="1199188" y="444875"/>
                </a:lnTo>
                <a:lnTo>
                  <a:pt x="1122141" y="444875"/>
                </a:lnTo>
                <a:lnTo>
                  <a:pt x="1122141" y="359234"/>
                </a:lnTo>
                <a:lnTo>
                  <a:pt x="1192128" y="359234"/>
                </a:lnTo>
                <a:lnTo>
                  <a:pt x="1192128" y="325776"/>
                </a:lnTo>
                <a:lnTo>
                  <a:pt x="1122141" y="325776"/>
                </a:lnTo>
                <a:lnTo>
                  <a:pt x="1122141" y="248422"/>
                </a:lnTo>
                <a:lnTo>
                  <a:pt x="1196732" y="248422"/>
                </a:lnTo>
                <a:lnTo>
                  <a:pt x="1196732" y="213429"/>
                </a:lnTo>
                <a:close/>
                <a:moveTo>
                  <a:pt x="905271" y="213429"/>
                </a:moveTo>
                <a:lnTo>
                  <a:pt x="905271" y="248115"/>
                </a:lnTo>
                <a:lnTo>
                  <a:pt x="954077" y="248115"/>
                </a:lnTo>
                <a:lnTo>
                  <a:pt x="954077" y="480483"/>
                </a:lnTo>
                <a:lnTo>
                  <a:pt x="997972" y="480483"/>
                </a:lnTo>
                <a:lnTo>
                  <a:pt x="997972" y="248115"/>
                </a:lnTo>
                <a:lnTo>
                  <a:pt x="1056601" y="248115"/>
                </a:lnTo>
                <a:lnTo>
                  <a:pt x="1056601" y="213429"/>
                </a:lnTo>
                <a:close/>
                <a:moveTo>
                  <a:pt x="600108" y="213429"/>
                </a:moveTo>
                <a:lnTo>
                  <a:pt x="546084" y="480483"/>
                </a:lnTo>
                <a:lnTo>
                  <a:pt x="589672" y="480483"/>
                </a:lnTo>
                <a:lnTo>
                  <a:pt x="603178" y="412031"/>
                </a:lnTo>
                <a:lnTo>
                  <a:pt x="661500" y="412031"/>
                </a:lnTo>
                <a:lnTo>
                  <a:pt x="675313" y="480483"/>
                </a:lnTo>
                <a:lnTo>
                  <a:pt x="718594" y="480483"/>
                </a:lnTo>
                <a:lnTo>
                  <a:pt x="664569" y="213429"/>
                </a:lnTo>
                <a:close/>
                <a:moveTo>
                  <a:pt x="310712" y="213429"/>
                </a:moveTo>
                <a:lnTo>
                  <a:pt x="310712" y="480483"/>
                </a:lnTo>
                <a:lnTo>
                  <a:pt x="353686" y="480483"/>
                </a:lnTo>
                <a:lnTo>
                  <a:pt x="353686" y="256710"/>
                </a:lnTo>
                <a:lnTo>
                  <a:pt x="396967" y="480483"/>
                </a:lnTo>
                <a:lnTo>
                  <a:pt x="439327" y="480483"/>
                </a:lnTo>
                <a:lnTo>
                  <a:pt x="481688" y="256710"/>
                </a:lnTo>
                <a:lnTo>
                  <a:pt x="481688" y="480483"/>
                </a:lnTo>
                <a:lnTo>
                  <a:pt x="524662" y="480483"/>
                </a:lnTo>
                <a:lnTo>
                  <a:pt x="524662" y="213429"/>
                </a:lnTo>
                <a:lnTo>
                  <a:pt x="449150" y="213429"/>
                </a:lnTo>
                <a:lnTo>
                  <a:pt x="417840" y="415407"/>
                </a:lnTo>
                <a:lnTo>
                  <a:pt x="399116" y="281267"/>
                </a:lnTo>
                <a:lnTo>
                  <a:pt x="387451" y="213429"/>
                </a:lnTo>
                <a:close/>
                <a:moveTo>
                  <a:pt x="3031718" y="208518"/>
                </a:moveTo>
                <a:cubicBezTo>
                  <a:pt x="3003273" y="208518"/>
                  <a:pt x="2983730" y="214248"/>
                  <a:pt x="2973089" y="225707"/>
                </a:cubicBezTo>
                <a:cubicBezTo>
                  <a:pt x="2963675" y="235939"/>
                  <a:pt x="2958969" y="254152"/>
                  <a:pt x="2958969" y="280346"/>
                </a:cubicBezTo>
                <a:lnTo>
                  <a:pt x="2958969" y="408040"/>
                </a:lnTo>
                <a:cubicBezTo>
                  <a:pt x="2958969" y="434848"/>
                  <a:pt x="2964801" y="454391"/>
                  <a:pt x="2976465" y="466669"/>
                </a:cubicBezTo>
                <a:cubicBezTo>
                  <a:pt x="2988539" y="479357"/>
                  <a:pt x="3007877" y="485701"/>
                  <a:pt x="3034481" y="485701"/>
                </a:cubicBezTo>
                <a:cubicBezTo>
                  <a:pt x="3061902" y="485701"/>
                  <a:pt x="3081036" y="480176"/>
                  <a:pt x="3091882" y="469125"/>
                </a:cubicBezTo>
                <a:cubicBezTo>
                  <a:pt x="3101909" y="458893"/>
                  <a:pt x="3106923" y="441397"/>
                  <a:pt x="3106923" y="416635"/>
                </a:cubicBezTo>
                <a:lnTo>
                  <a:pt x="3106923" y="276969"/>
                </a:lnTo>
                <a:cubicBezTo>
                  <a:pt x="3106923" y="252822"/>
                  <a:pt x="3101704" y="235632"/>
                  <a:pt x="3091268" y="225400"/>
                </a:cubicBezTo>
                <a:cubicBezTo>
                  <a:pt x="3080012" y="214145"/>
                  <a:pt x="3060162" y="208518"/>
                  <a:pt x="3031718" y="208518"/>
                </a:cubicBezTo>
                <a:close/>
                <a:moveTo>
                  <a:pt x="2022068" y="208518"/>
                </a:moveTo>
                <a:cubicBezTo>
                  <a:pt x="1993623" y="208518"/>
                  <a:pt x="1974080" y="214248"/>
                  <a:pt x="1963439" y="225707"/>
                </a:cubicBezTo>
                <a:cubicBezTo>
                  <a:pt x="1954025" y="235939"/>
                  <a:pt x="1949319" y="254152"/>
                  <a:pt x="1949319" y="280346"/>
                </a:cubicBezTo>
                <a:lnTo>
                  <a:pt x="1949319" y="408040"/>
                </a:lnTo>
                <a:cubicBezTo>
                  <a:pt x="1949319" y="434848"/>
                  <a:pt x="1955151" y="454391"/>
                  <a:pt x="1966815" y="466669"/>
                </a:cubicBezTo>
                <a:cubicBezTo>
                  <a:pt x="1978889" y="479357"/>
                  <a:pt x="1998227" y="485701"/>
                  <a:pt x="2024831" y="485701"/>
                </a:cubicBezTo>
                <a:cubicBezTo>
                  <a:pt x="2052252" y="485701"/>
                  <a:pt x="2071386" y="480176"/>
                  <a:pt x="2082232" y="469125"/>
                </a:cubicBezTo>
                <a:cubicBezTo>
                  <a:pt x="2092259" y="458893"/>
                  <a:pt x="2097272" y="441397"/>
                  <a:pt x="2097272" y="416635"/>
                </a:cubicBezTo>
                <a:lnTo>
                  <a:pt x="2097272" y="276969"/>
                </a:lnTo>
                <a:cubicBezTo>
                  <a:pt x="2097272" y="252822"/>
                  <a:pt x="2092054" y="235632"/>
                  <a:pt x="2081618" y="225400"/>
                </a:cubicBezTo>
                <a:cubicBezTo>
                  <a:pt x="2070362" y="214145"/>
                  <a:pt x="2050513" y="208518"/>
                  <a:pt x="2022068" y="208518"/>
                </a:cubicBezTo>
                <a:close/>
                <a:moveTo>
                  <a:pt x="1842628" y="208518"/>
                </a:moveTo>
                <a:cubicBezTo>
                  <a:pt x="1817662" y="208518"/>
                  <a:pt x="1798835" y="214145"/>
                  <a:pt x="1786147" y="225400"/>
                </a:cubicBezTo>
                <a:cubicBezTo>
                  <a:pt x="1773460" y="236860"/>
                  <a:pt x="1767116" y="254152"/>
                  <a:pt x="1767116" y="277276"/>
                </a:cubicBezTo>
                <a:cubicBezTo>
                  <a:pt x="1767116" y="290783"/>
                  <a:pt x="1769367" y="301731"/>
                  <a:pt x="1773869" y="310121"/>
                </a:cubicBezTo>
                <a:cubicBezTo>
                  <a:pt x="1778371" y="318716"/>
                  <a:pt x="1785636" y="325059"/>
                  <a:pt x="1795663" y="329152"/>
                </a:cubicBezTo>
                <a:cubicBezTo>
                  <a:pt x="1781543" y="335701"/>
                  <a:pt x="1772334" y="345319"/>
                  <a:pt x="1768037" y="358006"/>
                </a:cubicBezTo>
                <a:cubicBezTo>
                  <a:pt x="1765172" y="365987"/>
                  <a:pt x="1763739" y="379186"/>
                  <a:pt x="1763739" y="397604"/>
                </a:cubicBezTo>
                <a:lnTo>
                  <a:pt x="1764046" y="399753"/>
                </a:lnTo>
                <a:cubicBezTo>
                  <a:pt x="1764046" y="429221"/>
                  <a:pt x="1769776" y="450708"/>
                  <a:pt x="1781236" y="464214"/>
                </a:cubicBezTo>
                <a:cubicBezTo>
                  <a:pt x="1793719" y="478538"/>
                  <a:pt x="1814183" y="485701"/>
                  <a:pt x="1842628" y="485701"/>
                </a:cubicBezTo>
                <a:cubicBezTo>
                  <a:pt x="1870868" y="485701"/>
                  <a:pt x="1891127" y="478845"/>
                  <a:pt x="1903405" y="465135"/>
                </a:cubicBezTo>
                <a:cubicBezTo>
                  <a:pt x="1915070" y="452242"/>
                  <a:pt x="1920902" y="431472"/>
                  <a:pt x="1920902" y="402822"/>
                </a:cubicBezTo>
                <a:lnTo>
                  <a:pt x="1920902" y="401287"/>
                </a:lnTo>
                <a:cubicBezTo>
                  <a:pt x="1920902" y="377345"/>
                  <a:pt x="1919469" y="361587"/>
                  <a:pt x="1916604" y="354016"/>
                </a:cubicBezTo>
                <a:cubicBezTo>
                  <a:pt x="1912512" y="343170"/>
                  <a:pt x="1902791" y="334882"/>
                  <a:pt x="1887444" y="329152"/>
                </a:cubicBezTo>
                <a:cubicBezTo>
                  <a:pt x="1899926" y="322604"/>
                  <a:pt x="1908010" y="316055"/>
                  <a:pt x="1911693" y="309507"/>
                </a:cubicBezTo>
                <a:cubicBezTo>
                  <a:pt x="1915377" y="303368"/>
                  <a:pt x="1917218" y="293238"/>
                  <a:pt x="1917218" y="279118"/>
                </a:cubicBezTo>
                <a:cubicBezTo>
                  <a:pt x="1917218" y="253948"/>
                  <a:pt x="1910977" y="235735"/>
                  <a:pt x="1898494" y="224480"/>
                </a:cubicBezTo>
                <a:cubicBezTo>
                  <a:pt x="1886625" y="213838"/>
                  <a:pt x="1868003" y="208518"/>
                  <a:pt x="1842628" y="208518"/>
                </a:cubicBezTo>
                <a:close/>
                <a:moveTo>
                  <a:pt x="4725689" y="207904"/>
                </a:moveTo>
                <a:lnTo>
                  <a:pt x="4725689" y="241362"/>
                </a:lnTo>
                <a:lnTo>
                  <a:pt x="4820539" y="241362"/>
                </a:lnTo>
                <a:lnTo>
                  <a:pt x="4820539" y="312270"/>
                </a:lnTo>
                <a:cubicBezTo>
                  <a:pt x="4820539" y="346649"/>
                  <a:pt x="4810307" y="376014"/>
                  <a:pt x="4789843" y="400366"/>
                </a:cubicBezTo>
                <a:cubicBezTo>
                  <a:pt x="4772858" y="420626"/>
                  <a:pt x="4749017" y="437304"/>
                  <a:pt x="4718322" y="450401"/>
                </a:cubicBezTo>
                <a:lnTo>
                  <a:pt x="4736432" y="475571"/>
                </a:lnTo>
                <a:cubicBezTo>
                  <a:pt x="4778383" y="458791"/>
                  <a:pt x="4810000" y="436792"/>
                  <a:pt x="4831282" y="409575"/>
                </a:cubicBezTo>
                <a:cubicBezTo>
                  <a:pt x="4854202" y="379903"/>
                  <a:pt x="4865661" y="343170"/>
                  <a:pt x="4865661" y="299377"/>
                </a:cubicBezTo>
                <a:lnTo>
                  <a:pt x="4865661" y="207904"/>
                </a:lnTo>
                <a:close/>
                <a:moveTo>
                  <a:pt x="4100722" y="207904"/>
                </a:moveTo>
                <a:lnTo>
                  <a:pt x="4100722" y="241669"/>
                </a:lnTo>
                <a:lnTo>
                  <a:pt x="4156589" y="241669"/>
                </a:lnTo>
                <a:cubicBezTo>
                  <a:pt x="4156589" y="259063"/>
                  <a:pt x="4148608" y="275537"/>
                  <a:pt x="4132646" y="291089"/>
                </a:cubicBezTo>
                <a:cubicBezTo>
                  <a:pt x="4120163" y="303368"/>
                  <a:pt x="4104303" y="313702"/>
                  <a:pt x="4085067" y="322092"/>
                </a:cubicBezTo>
                <a:lnTo>
                  <a:pt x="4103485" y="346956"/>
                </a:lnTo>
                <a:cubicBezTo>
                  <a:pt x="4119242" y="340203"/>
                  <a:pt x="4133669" y="332631"/>
                  <a:pt x="4146766" y="324241"/>
                </a:cubicBezTo>
                <a:cubicBezTo>
                  <a:pt x="4161500" y="314623"/>
                  <a:pt x="4172346" y="305210"/>
                  <a:pt x="4179303" y="296001"/>
                </a:cubicBezTo>
                <a:cubicBezTo>
                  <a:pt x="4185647" y="305005"/>
                  <a:pt x="4196493" y="314316"/>
                  <a:pt x="4211841" y="323934"/>
                </a:cubicBezTo>
                <a:cubicBezTo>
                  <a:pt x="4224529" y="331915"/>
                  <a:pt x="4239160" y="339589"/>
                  <a:pt x="4255736" y="346956"/>
                </a:cubicBezTo>
                <a:lnTo>
                  <a:pt x="4277223" y="322092"/>
                </a:lnTo>
                <a:cubicBezTo>
                  <a:pt x="4257168" y="313293"/>
                  <a:pt x="4240593" y="302959"/>
                  <a:pt x="4227496" y="291089"/>
                </a:cubicBezTo>
                <a:cubicBezTo>
                  <a:pt x="4210511" y="275537"/>
                  <a:pt x="4202018" y="259063"/>
                  <a:pt x="4202018" y="241669"/>
                </a:cubicBezTo>
                <a:lnTo>
                  <a:pt x="4261568" y="241669"/>
                </a:lnTo>
                <a:lnTo>
                  <a:pt x="4261568" y="207904"/>
                </a:lnTo>
                <a:close/>
                <a:moveTo>
                  <a:pt x="3476370" y="207904"/>
                </a:moveTo>
                <a:lnTo>
                  <a:pt x="3476370" y="244125"/>
                </a:lnTo>
                <a:lnTo>
                  <a:pt x="3666684" y="244125"/>
                </a:lnTo>
                <a:lnTo>
                  <a:pt x="3666684" y="335598"/>
                </a:lnTo>
                <a:cubicBezTo>
                  <a:pt x="3666684" y="354834"/>
                  <a:pt x="3665354" y="373354"/>
                  <a:pt x="3662693" y="391158"/>
                </a:cubicBezTo>
                <a:cubicBezTo>
                  <a:pt x="3660238" y="407529"/>
                  <a:pt x="3656759" y="423695"/>
                  <a:pt x="3652257" y="439657"/>
                </a:cubicBezTo>
                <a:lnTo>
                  <a:pt x="3590251" y="439657"/>
                </a:lnTo>
                <a:lnTo>
                  <a:pt x="3590251" y="311042"/>
                </a:lnTo>
                <a:lnTo>
                  <a:pt x="3544821" y="311042"/>
                </a:lnTo>
                <a:lnTo>
                  <a:pt x="3544821" y="439657"/>
                </a:lnTo>
                <a:lnTo>
                  <a:pt x="3461329" y="439657"/>
                </a:lnTo>
                <a:lnTo>
                  <a:pt x="3461329" y="475571"/>
                </a:lnTo>
                <a:lnTo>
                  <a:pt x="3727154" y="475571"/>
                </a:lnTo>
                <a:lnTo>
                  <a:pt x="3727154" y="439657"/>
                </a:lnTo>
                <a:lnTo>
                  <a:pt x="3695845" y="439657"/>
                </a:lnTo>
                <a:cubicBezTo>
                  <a:pt x="3701165" y="421854"/>
                  <a:pt x="3705258" y="402822"/>
                  <a:pt x="3708123" y="382563"/>
                </a:cubicBezTo>
                <a:cubicBezTo>
                  <a:pt x="3710783" y="362713"/>
                  <a:pt x="3712113" y="341942"/>
                  <a:pt x="3712113" y="320250"/>
                </a:cubicBezTo>
                <a:lnTo>
                  <a:pt x="3712113" y="207904"/>
                </a:lnTo>
                <a:close/>
                <a:moveTo>
                  <a:pt x="1656434" y="207904"/>
                </a:moveTo>
                <a:cubicBezTo>
                  <a:pt x="1630241" y="207904"/>
                  <a:pt x="1611721" y="212099"/>
                  <a:pt x="1600875" y="220489"/>
                </a:cubicBezTo>
                <a:cubicBezTo>
                  <a:pt x="1589006" y="229902"/>
                  <a:pt x="1583071" y="246683"/>
                  <a:pt x="1583071" y="270830"/>
                </a:cubicBezTo>
                <a:lnTo>
                  <a:pt x="1583071" y="293852"/>
                </a:lnTo>
                <a:lnTo>
                  <a:pt x="1625125" y="293852"/>
                </a:lnTo>
                <a:lnTo>
                  <a:pt x="1625125" y="272058"/>
                </a:lnTo>
                <a:cubicBezTo>
                  <a:pt x="1625125" y="261826"/>
                  <a:pt x="1627376" y="254357"/>
                  <a:pt x="1631878" y="249650"/>
                </a:cubicBezTo>
                <a:cubicBezTo>
                  <a:pt x="1637608" y="243920"/>
                  <a:pt x="1647533" y="241055"/>
                  <a:pt x="1661653" y="241055"/>
                </a:cubicBezTo>
                <a:cubicBezTo>
                  <a:pt x="1672908" y="241055"/>
                  <a:pt x="1681503" y="243920"/>
                  <a:pt x="1687437" y="249650"/>
                </a:cubicBezTo>
                <a:cubicBezTo>
                  <a:pt x="1693167" y="254971"/>
                  <a:pt x="1696032" y="262542"/>
                  <a:pt x="1696032" y="272365"/>
                </a:cubicBezTo>
                <a:lnTo>
                  <a:pt x="1696032" y="287406"/>
                </a:lnTo>
                <a:cubicBezTo>
                  <a:pt x="1696032" y="301526"/>
                  <a:pt x="1691530" y="310428"/>
                  <a:pt x="1682526" y="314111"/>
                </a:cubicBezTo>
                <a:cubicBezTo>
                  <a:pt x="1676182" y="316772"/>
                  <a:pt x="1661141" y="318102"/>
                  <a:pt x="1637403" y="318102"/>
                </a:cubicBezTo>
                <a:lnTo>
                  <a:pt x="1633719" y="318102"/>
                </a:lnTo>
                <a:lnTo>
                  <a:pt x="1633719" y="352174"/>
                </a:lnTo>
                <a:cubicBezTo>
                  <a:pt x="1657458" y="352174"/>
                  <a:pt x="1673317" y="354220"/>
                  <a:pt x="1681298" y="358313"/>
                </a:cubicBezTo>
                <a:cubicBezTo>
                  <a:pt x="1691121" y="363429"/>
                  <a:pt x="1696032" y="373763"/>
                  <a:pt x="1696032" y="389316"/>
                </a:cubicBezTo>
                <a:lnTo>
                  <a:pt x="1696032" y="407733"/>
                </a:lnTo>
                <a:cubicBezTo>
                  <a:pt x="1696032" y="420012"/>
                  <a:pt x="1693781" y="429937"/>
                  <a:pt x="1689279" y="437508"/>
                </a:cubicBezTo>
                <a:cubicBezTo>
                  <a:pt x="1683344" y="447536"/>
                  <a:pt x="1673726" y="452549"/>
                  <a:pt x="1660425" y="452549"/>
                </a:cubicBezTo>
                <a:cubicBezTo>
                  <a:pt x="1645895" y="452549"/>
                  <a:pt x="1636175" y="449684"/>
                  <a:pt x="1631264" y="443955"/>
                </a:cubicBezTo>
                <a:cubicBezTo>
                  <a:pt x="1627171" y="439043"/>
                  <a:pt x="1625125" y="430448"/>
                  <a:pt x="1625125" y="418170"/>
                </a:cubicBezTo>
                <a:lnTo>
                  <a:pt x="1625125" y="383177"/>
                </a:lnTo>
                <a:lnTo>
                  <a:pt x="1583071" y="383177"/>
                </a:lnTo>
                <a:lnTo>
                  <a:pt x="1583071" y="404050"/>
                </a:lnTo>
                <a:cubicBezTo>
                  <a:pt x="1583071" y="418375"/>
                  <a:pt x="1583788" y="429732"/>
                  <a:pt x="1585220" y="438122"/>
                </a:cubicBezTo>
                <a:cubicBezTo>
                  <a:pt x="1587267" y="448559"/>
                  <a:pt x="1590745" y="457051"/>
                  <a:pt x="1595657" y="463600"/>
                </a:cubicBezTo>
                <a:cubicBezTo>
                  <a:pt x="1601182" y="470967"/>
                  <a:pt x="1609163" y="476390"/>
                  <a:pt x="1619599" y="479869"/>
                </a:cubicBezTo>
                <a:cubicBezTo>
                  <a:pt x="1630445" y="483757"/>
                  <a:pt x="1644668" y="485701"/>
                  <a:pt x="1662266" y="485701"/>
                </a:cubicBezTo>
                <a:cubicBezTo>
                  <a:pt x="1692553" y="485701"/>
                  <a:pt x="1713426" y="478334"/>
                  <a:pt x="1724886" y="463600"/>
                </a:cubicBezTo>
                <a:cubicBezTo>
                  <a:pt x="1734913" y="451117"/>
                  <a:pt x="1739927" y="430141"/>
                  <a:pt x="1739927" y="400673"/>
                </a:cubicBezTo>
                <a:lnTo>
                  <a:pt x="1739927" y="396069"/>
                </a:lnTo>
                <a:cubicBezTo>
                  <a:pt x="1739927" y="374582"/>
                  <a:pt x="1738699" y="360564"/>
                  <a:pt x="1736244" y="354016"/>
                </a:cubicBezTo>
                <a:cubicBezTo>
                  <a:pt x="1732560" y="344602"/>
                  <a:pt x="1723965" y="337645"/>
                  <a:pt x="1710459" y="333143"/>
                </a:cubicBezTo>
                <a:cubicBezTo>
                  <a:pt x="1721509" y="327004"/>
                  <a:pt x="1728979" y="319739"/>
                  <a:pt x="1732867" y="311349"/>
                </a:cubicBezTo>
                <a:cubicBezTo>
                  <a:pt x="1736346" y="304186"/>
                  <a:pt x="1738085" y="293340"/>
                  <a:pt x="1738085" y="278811"/>
                </a:cubicBezTo>
                <a:cubicBezTo>
                  <a:pt x="1738085" y="252208"/>
                  <a:pt x="1732253" y="233791"/>
                  <a:pt x="1720588" y="223559"/>
                </a:cubicBezTo>
                <a:cubicBezTo>
                  <a:pt x="1708720" y="213122"/>
                  <a:pt x="1687335" y="207904"/>
                  <a:pt x="1656434" y="207904"/>
                </a:cubicBezTo>
                <a:close/>
                <a:moveTo>
                  <a:pt x="809016" y="207904"/>
                </a:moveTo>
                <a:cubicBezTo>
                  <a:pt x="783641" y="207904"/>
                  <a:pt x="764610" y="213531"/>
                  <a:pt x="751922" y="224787"/>
                </a:cubicBezTo>
                <a:cubicBezTo>
                  <a:pt x="739644" y="236042"/>
                  <a:pt x="733505" y="252924"/>
                  <a:pt x="733505" y="275435"/>
                </a:cubicBezTo>
                <a:cubicBezTo>
                  <a:pt x="733505" y="295080"/>
                  <a:pt x="738109" y="310326"/>
                  <a:pt x="747318" y="321171"/>
                </a:cubicBezTo>
                <a:cubicBezTo>
                  <a:pt x="753866" y="328743"/>
                  <a:pt x="768702" y="339384"/>
                  <a:pt x="791827" y="353095"/>
                </a:cubicBezTo>
                <a:cubicBezTo>
                  <a:pt x="815565" y="367010"/>
                  <a:pt x="831220" y="378675"/>
                  <a:pt x="838791" y="388088"/>
                </a:cubicBezTo>
                <a:cubicBezTo>
                  <a:pt x="845135" y="396069"/>
                  <a:pt x="848307" y="406506"/>
                  <a:pt x="848307" y="419398"/>
                </a:cubicBezTo>
                <a:cubicBezTo>
                  <a:pt x="848307" y="429834"/>
                  <a:pt x="846056" y="437611"/>
                  <a:pt x="841554" y="442727"/>
                </a:cubicBezTo>
                <a:cubicBezTo>
                  <a:pt x="836029" y="449275"/>
                  <a:pt x="826104" y="452549"/>
                  <a:pt x="811779" y="452549"/>
                </a:cubicBezTo>
                <a:cubicBezTo>
                  <a:pt x="798068" y="452549"/>
                  <a:pt x="788860" y="449582"/>
                  <a:pt x="784153" y="443648"/>
                </a:cubicBezTo>
                <a:cubicBezTo>
                  <a:pt x="780674" y="439350"/>
                  <a:pt x="778934" y="431574"/>
                  <a:pt x="778934" y="420319"/>
                </a:cubicBezTo>
                <a:lnTo>
                  <a:pt x="778934" y="391465"/>
                </a:lnTo>
                <a:lnTo>
                  <a:pt x="735346" y="391465"/>
                </a:lnTo>
                <a:lnTo>
                  <a:pt x="735346" y="427379"/>
                </a:lnTo>
                <a:cubicBezTo>
                  <a:pt x="735346" y="446615"/>
                  <a:pt x="740155" y="460633"/>
                  <a:pt x="749773" y="469432"/>
                </a:cubicBezTo>
                <a:cubicBezTo>
                  <a:pt x="761438" y="480483"/>
                  <a:pt x="781697" y="486008"/>
                  <a:pt x="810551" y="486008"/>
                </a:cubicBezTo>
                <a:cubicBezTo>
                  <a:pt x="839815" y="486008"/>
                  <a:pt x="860892" y="479869"/>
                  <a:pt x="873785" y="467590"/>
                </a:cubicBezTo>
                <a:cubicBezTo>
                  <a:pt x="886063" y="456131"/>
                  <a:pt x="892202" y="437713"/>
                  <a:pt x="892202" y="412338"/>
                </a:cubicBezTo>
                <a:cubicBezTo>
                  <a:pt x="892202" y="399036"/>
                  <a:pt x="891179" y="388293"/>
                  <a:pt x="889132" y="380107"/>
                </a:cubicBezTo>
                <a:cubicBezTo>
                  <a:pt x="887086" y="371717"/>
                  <a:pt x="883709" y="364555"/>
                  <a:pt x="879003" y="358620"/>
                </a:cubicBezTo>
                <a:cubicBezTo>
                  <a:pt x="874705" y="353300"/>
                  <a:pt x="868362" y="347774"/>
                  <a:pt x="859971" y="342044"/>
                </a:cubicBezTo>
                <a:cubicBezTo>
                  <a:pt x="854446" y="338361"/>
                  <a:pt x="844521" y="332426"/>
                  <a:pt x="830196" y="324241"/>
                </a:cubicBezTo>
                <a:lnTo>
                  <a:pt x="816383" y="316567"/>
                </a:lnTo>
                <a:cubicBezTo>
                  <a:pt x="806152" y="310837"/>
                  <a:pt x="798784" y="306437"/>
                  <a:pt x="794282" y="303368"/>
                </a:cubicBezTo>
                <a:cubicBezTo>
                  <a:pt x="788757" y="299889"/>
                  <a:pt x="784767" y="296717"/>
                  <a:pt x="782311" y="293852"/>
                </a:cubicBezTo>
                <a:cubicBezTo>
                  <a:pt x="780060" y="290987"/>
                  <a:pt x="778525" y="287815"/>
                  <a:pt x="777707" y="284336"/>
                </a:cubicBezTo>
                <a:cubicBezTo>
                  <a:pt x="777297" y="281881"/>
                  <a:pt x="777093" y="277788"/>
                  <a:pt x="777093" y="272058"/>
                </a:cubicBezTo>
                <a:cubicBezTo>
                  <a:pt x="777093" y="261008"/>
                  <a:pt x="778832" y="253334"/>
                  <a:pt x="782311" y="249036"/>
                </a:cubicBezTo>
                <a:cubicBezTo>
                  <a:pt x="787222" y="243511"/>
                  <a:pt x="796738" y="240748"/>
                  <a:pt x="810858" y="240748"/>
                </a:cubicBezTo>
                <a:cubicBezTo>
                  <a:pt x="823955" y="240748"/>
                  <a:pt x="832755" y="243306"/>
                  <a:pt x="837257" y="248422"/>
                </a:cubicBezTo>
                <a:cubicBezTo>
                  <a:pt x="840735" y="252310"/>
                  <a:pt x="842475" y="259575"/>
                  <a:pt x="842475" y="270216"/>
                </a:cubicBezTo>
                <a:lnTo>
                  <a:pt x="842475" y="294159"/>
                </a:lnTo>
                <a:lnTo>
                  <a:pt x="886370" y="294159"/>
                </a:lnTo>
                <a:lnTo>
                  <a:pt x="886370" y="247194"/>
                </a:lnTo>
                <a:cubicBezTo>
                  <a:pt x="886370" y="235121"/>
                  <a:pt x="880333" y="225707"/>
                  <a:pt x="868259" y="218954"/>
                </a:cubicBezTo>
                <a:cubicBezTo>
                  <a:pt x="854958" y="211587"/>
                  <a:pt x="835210" y="207904"/>
                  <a:pt x="809016" y="207904"/>
                </a:cubicBezTo>
                <a:close/>
                <a:moveTo>
                  <a:pt x="3882782" y="204220"/>
                </a:moveTo>
                <a:cubicBezTo>
                  <a:pt x="3882782" y="226935"/>
                  <a:pt x="3872039" y="245353"/>
                  <a:pt x="3850551" y="259473"/>
                </a:cubicBezTo>
                <a:cubicBezTo>
                  <a:pt x="3832134" y="271546"/>
                  <a:pt x="3806963" y="280039"/>
                  <a:pt x="3775040" y="284950"/>
                </a:cubicBezTo>
                <a:lnTo>
                  <a:pt x="3788546" y="312270"/>
                </a:lnTo>
                <a:cubicBezTo>
                  <a:pt x="3820265" y="306540"/>
                  <a:pt x="3846152" y="298866"/>
                  <a:pt x="3866206" y="289248"/>
                </a:cubicBezTo>
                <a:cubicBezTo>
                  <a:pt x="3885852" y="280039"/>
                  <a:pt x="3898948" y="269398"/>
                  <a:pt x="3905497" y="257324"/>
                </a:cubicBezTo>
                <a:cubicBezTo>
                  <a:pt x="3912864" y="269193"/>
                  <a:pt x="3926779" y="279834"/>
                  <a:pt x="3947243" y="289248"/>
                </a:cubicBezTo>
                <a:cubicBezTo>
                  <a:pt x="3968321" y="298866"/>
                  <a:pt x="3994924" y="306540"/>
                  <a:pt x="4027052" y="312270"/>
                </a:cubicBezTo>
                <a:lnTo>
                  <a:pt x="4042093" y="284950"/>
                </a:lnTo>
                <a:cubicBezTo>
                  <a:pt x="4010170" y="279834"/>
                  <a:pt x="3984385" y="271444"/>
                  <a:pt x="3964740" y="259780"/>
                </a:cubicBezTo>
                <a:cubicBezTo>
                  <a:pt x="3940183" y="245250"/>
                  <a:pt x="3927905" y="226731"/>
                  <a:pt x="3927905" y="204220"/>
                </a:cubicBezTo>
                <a:close/>
                <a:moveTo>
                  <a:pt x="2538883" y="203913"/>
                </a:moveTo>
                <a:lnTo>
                  <a:pt x="2458766" y="496751"/>
                </a:lnTo>
                <a:lnTo>
                  <a:pt x="2488848" y="496751"/>
                </a:lnTo>
                <a:lnTo>
                  <a:pt x="2570192" y="203913"/>
                </a:lnTo>
                <a:close/>
                <a:moveTo>
                  <a:pt x="4926439" y="201765"/>
                </a:moveTo>
                <a:lnTo>
                  <a:pt x="4926439" y="497058"/>
                </a:lnTo>
                <a:lnTo>
                  <a:pt x="4971869" y="497058"/>
                </a:lnTo>
                <a:lnTo>
                  <a:pt x="4971869" y="201765"/>
                </a:lnTo>
                <a:close/>
                <a:moveTo>
                  <a:pt x="4607817" y="201765"/>
                </a:moveTo>
                <a:lnTo>
                  <a:pt x="4607817" y="332836"/>
                </a:lnTo>
                <a:lnTo>
                  <a:pt x="4460170" y="332836"/>
                </a:lnTo>
                <a:lnTo>
                  <a:pt x="4460170" y="240441"/>
                </a:lnTo>
                <a:lnTo>
                  <a:pt x="4570675" y="240441"/>
                </a:lnTo>
                <a:lnTo>
                  <a:pt x="4570675" y="207904"/>
                </a:lnTo>
                <a:lnTo>
                  <a:pt x="4414740" y="207904"/>
                </a:lnTo>
                <a:lnTo>
                  <a:pt x="4414740" y="328845"/>
                </a:lnTo>
                <a:cubicBezTo>
                  <a:pt x="4414740" y="340714"/>
                  <a:pt x="4417707" y="349616"/>
                  <a:pt x="4423642" y="355551"/>
                </a:cubicBezTo>
                <a:cubicBezTo>
                  <a:pt x="4429986" y="361894"/>
                  <a:pt x="4439604" y="365066"/>
                  <a:pt x="4452496" y="365066"/>
                </a:cubicBezTo>
                <a:lnTo>
                  <a:pt x="4607817" y="365066"/>
                </a:lnTo>
                <a:lnTo>
                  <a:pt x="4607817" y="416021"/>
                </a:lnTo>
                <a:lnTo>
                  <a:pt x="4653247" y="416021"/>
                </a:lnTo>
                <a:lnTo>
                  <a:pt x="4653247" y="326697"/>
                </a:lnTo>
                <a:lnTo>
                  <a:pt x="4684556" y="326697"/>
                </a:lnTo>
                <a:lnTo>
                  <a:pt x="4684556" y="291703"/>
                </a:lnTo>
                <a:lnTo>
                  <a:pt x="4653247" y="291703"/>
                </a:lnTo>
                <a:lnTo>
                  <a:pt x="4653247" y="201765"/>
                </a:lnTo>
                <a:close/>
                <a:moveTo>
                  <a:pt x="4297789" y="201765"/>
                </a:moveTo>
                <a:lnTo>
                  <a:pt x="4297789" y="257631"/>
                </a:lnTo>
                <a:lnTo>
                  <a:pt x="4254508" y="257631"/>
                </a:lnTo>
                <a:lnTo>
                  <a:pt x="4254508" y="291703"/>
                </a:lnTo>
                <a:lnTo>
                  <a:pt x="4297789" y="291703"/>
                </a:lnTo>
                <a:lnTo>
                  <a:pt x="4297789" y="350025"/>
                </a:lnTo>
                <a:lnTo>
                  <a:pt x="4343219" y="350025"/>
                </a:lnTo>
                <a:lnTo>
                  <a:pt x="4343219" y="20176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728870"/>
                </a:lnTo>
                <a:lnTo>
                  <a:pt x="0" y="72887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F98F6A5-FEE5-40DA-AADD-5F7CEF07F71D}"/>
              </a:ext>
            </a:extLst>
          </p:cNvPr>
          <p:cNvSpPr/>
          <p:nvPr/>
        </p:nvSpPr>
        <p:spPr>
          <a:xfrm>
            <a:off x="354134" y="1057614"/>
            <a:ext cx="3035077" cy="379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123" indent="-301123">
              <a:buFont typeface="Wingdings" panose="05000000000000000000" pitchFamily="2" charset="2"/>
              <a:buChar char="Ø"/>
            </a:pPr>
            <a:r>
              <a:rPr lang="ko-KR" altLang="en-US" sz="1581" b="1" dirty="0">
                <a:latin typeface="+mj-ea"/>
                <a:ea typeface="+mj-ea"/>
              </a:rPr>
              <a:t>자동운전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D0C8EB6-34D6-AD26-F9A8-41E679F6E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7" y="1613331"/>
            <a:ext cx="3057524" cy="1745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8139E-8DE8-455D-A39C-EDEA1E0B9BD0}"/>
              </a:ext>
            </a:extLst>
          </p:cNvPr>
          <p:cNvSpPr txBox="1"/>
          <p:nvPr/>
        </p:nvSpPr>
        <p:spPr>
          <a:xfrm>
            <a:off x="554797" y="3625478"/>
            <a:ext cx="6715300" cy="3266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1 </a:t>
            </a:r>
            <a:r>
              <a:rPr lang="ko-KR" altLang="en-US" sz="1265" dirty="0" err="1">
                <a:latin typeface="+mj-ea"/>
                <a:ea typeface="+mj-ea"/>
              </a:rPr>
              <a:t>원육을</a:t>
            </a:r>
            <a:r>
              <a:rPr lang="ko-KR" altLang="en-US" sz="1265" dirty="0">
                <a:latin typeface="+mj-ea"/>
                <a:ea typeface="+mj-ea"/>
              </a:rPr>
              <a:t> 적당한 위치에 올려놓고 안전커버를 닫는다</a:t>
            </a:r>
            <a:r>
              <a:rPr lang="en-US" altLang="ko-KR" sz="1265" dirty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2. </a:t>
            </a:r>
            <a:r>
              <a:rPr lang="ko-KR" altLang="en-US" sz="1265" dirty="0">
                <a:latin typeface="+mj-ea"/>
                <a:ea typeface="+mj-ea"/>
              </a:rPr>
              <a:t>절단길이</a:t>
            </a:r>
            <a:r>
              <a:rPr lang="en-US" altLang="ko-KR" sz="1265" dirty="0">
                <a:latin typeface="+mj-ea"/>
                <a:ea typeface="+mj-ea"/>
              </a:rPr>
              <a:t>,</a:t>
            </a:r>
            <a:r>
              <a:rPr lang="ko-KR" altLang="en-US" sz="1265" dirty="0">
                <a:latin typeface="+mj-ea"/>
                <a:ea typeface="+mj-ea"/>
              </a:rPr>
              <a:t>절단횟수</a:t>
            </a:r>
            <a:r>
              <a:rPr lang="en-US" altLang="ko-KR" sz="1265" dirty="0">
                <a:latin typeface="+mj-ea"/>
                <a:ea typeface="+mj-ea"/>
              </a:rPr>
              <a:t>,</a:t>
            </a:r>
            <a:r>
              <a:rPr lang="ko-KR" altLang="en-US" sz="1265" dirty="0">
                <a:latin typeface="+mj-ea"/>
                <a:ea typeface="+mj-ea"/>
              </a:rPr>
              <a:t>후진위치</a:t>
            </a:r>
            <a:r>
              <a:rPr lang="en-US" altLang="ko-KR" sz="1265" dirty="0">
                <a:latin typeface="+mj-ea"/>
                <a:ea typeface="+mj-ea"/>
              </a:rPr>
              <a:t>,</a:t>
            </a:r>
            <a:r>
              <a:rPr lang="ko-KR" altLang="en-US" sz="1265" dirty="0" err="1">
                <a:latin typeface="+mj-ea"/>
                <a:ea typeface="+mj-ea"/>
              </a:rPr>
              <a:t>공타시간을</a:t>
            </a:r>
            <a:r>
              <a:rPr lang="ko-KR" altLang="en-US" sz="1265" dirty="0">
                <a:latin typeface="+mj-ea"/>
                <a:ea typeface="+mj-ea"/>
              </a:rPr>
              <a:t> 입력한다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3. </a:t>
            </a:r>
            <a:r>
              <a:rPr lang="ko-KR" altLang="en-US" sz="1265" dirty="0">
                <a:latin typeface="+mj-ea"/>
                <a:ea typeface="+mj-ea"/>
              </a:rPr>
              <a:t>컨베이어를 </a:t>
            </a:r>
            <a:r>
              <a:rPr lang="ko-KR" altLang="en-US" sz="1265" dirty="0" err="1">
                <a:latin typeface="+mj-ea"/>
                <a:ea typeface="+mj-ea"/>
              </a:rPr>
              <a:t>동작시킨다</a:t>
            </a:r>
            <a:r>
              <a:rPr lang="en-US" altLang="ko-KR" sz="1265" dirty="0">
                <a:latin typeface="+mj-ea"/>
                <a:ea typeface="+mj-ea"/>
              </a:rPr>
              <a:t>. (</a:t>
            </a:r>
            <a:r>
              <a:rPr lang="ko-KR" altLang="en-US" sz="1265" dirty="0">
                <a:latin typeface="+mj-ea"/>
                <a:ea typeface="+mj-ea"/>
              </a:rPr>
              <a:t>작업에 따라 </a:t>
            </a:r>
            <a:r>
              <a:rPr lang="ko-KR" altLang="en-US" sz="1265" dirty="0" err="1">
                <a:latin typeface="+mj-ea"/>
                <a:ea typeface="+mj-ea"/>
              </a:rPr>
              <a:t>동작시키시</a:t>
            </a:r>
            <a:r>
              <a:rPr lang="ko-KR" altLang="en-US" sz="1265" dirty="0">
                <a:latin typeface="+mj-ea"/>
                <a:ea typeface="+mj-ea"/>
              </a:rPr>
              <a:t> </a:t>
            </a:r>
            <a:r>
              <a:rPr lang="ko-KR" altLang="en-US" sz="1265" dirty="0" err="1">
                <a:latin typeface="+mj-ea"/>
                <a:ea typeface="+mj-ea"/>
              </a:rPr>
              <a:t>않을수</a:t>
            </a:r>
            <a:r>
              <a:rPr lang="ko-KR" altLang="en-US" sz="1265" dirty="0">
                <a:latin typeface="+mj-ea"/>
                <a:ea typeface="+mj-ea"/>
              </a:rPr>
              <a:t> 있습니다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     </a:t>
            </a:r>
            <a:r>
              <a:rPr lang="ko-KR" altLang="en-US" sz="1265" dirty="0">
                <a:latin typeface="+mj-ea"/>
                <a:ea typeface="+mj-ea"/>
              </a:rPr>
              <a:t>컨베이어 동작을 터치하면 아래사진과 같이 노란색으로 변하고 동작됩니다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4. </a:t>
            </a:r>
            <a:r>
              <a:rPr lang="ko-KR" altLang="en-US" sz="1265" dirty="0">
                <a:latin typeface="+mj-ea"/>
                <a:ea typeface="+mj-ea"/>
              </a:rPr>
              <a:t>컨베이어 속도를 조절한다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65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5. </a:t>
            </a:r>
            <a:r>
              <a:rPr lang="ko-KR" altLang="en-US" sz="1265" dirty="0">
                <a:latin typeface="+mj-ea"/>
                <a:ea typeface="+mj-ea"/>
              </a:rPr>
              <a:t>안전커버를 닫고 </a:t>
            </a:r>
            <a:r>
              <a:rPr lang="en-US" altLang="ko-KR" sz="1265" dirty="0">
                <a:latin typeface="+mj-ea"/>
                <a:ea typeface="+mj-ea"/>
              </a:rPr>
              <a:t>START </a:t>
            </a:r>
            <a:r>
              <a:rPr lang="ko-KR" altLang="en-US" sz="1265" dirty="0">
                <a:latin typeface="+mj-ea"/>
                <a:ea typeface="+mj-ea"/>
              </a:rPr>
              <a:t>버튼을 누르면 자동으로 적재함이 이동하여 원물을 </a:t>
            </a:r>
            <a:r>
              <a:rPr lang="ko-KR" altLang="en-US" sz="1265" dirty="0" err="1">
                <a:latin typeface="+mj-ea"/>
                <a:ea typeface="+mj-ea"/>
              </a:rPr>
              <a:t>포크합니다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65" dirty="0">
                <a:latin typeface="+mj-ea"/>
                <a:ea typeface="+mj-ea"/>
              </a:rPr>
              <a:t>    </a:t>
            </a:r>
            <a:r>
              <a:rPr lang="ko-KR" altLang="en-US" sz="1265" dirty="0">
                <a:latin typeface="+mj-ea"/>
                <a:ea typeface="+mj-ea"/>
              </a:rPr>
              <a:t> * 터치화면에 </a:t>
            </a:r>
            <a:r>
              <a:rPr lang="ko-KR" altLang="en-US" sz="1265" dirty="0" err="1">
                <a:latin typeface="+mj-ea"/>
                <a:ea typeface="+mj-ea"/>
              </a:rPr>
              <a:t>입구열림이</a:t>
            </a:r>
            <a:r>
              <a:rPr lang="ko-KR" altLang="en-US" sz="1265" dirty="0">
                <a:latin typeface="+mj-ea"/>
                <a:ea typeface="+mj-ea"/>
              </a:rPr>
              <a:t> 표시되면 안전커버센서가 감지 되지않았다는 표시입니다</a:t>
            </a:r>
            <a:r>
              <a:rPr lang="en-US" altLang="ko-KR" sz="1265" dirty="0">
                <a:latin typeface="+mj-ea"/>
                <a:ea typeface="+mj-ea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C8CE520-2B82-FDCD-FBF5-264D88516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" y="7092520"/>
            <a:ext cx="3036078" cy="173354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75AB33A-715E-DE0B-DFE7-3C3B268E0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79" y="7079268"/>
            <a:ext cx="1375030" cy="1746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3E8BF-118C-48E3-A119-87A8C53DF07D}"/>
              </a:ext>
            </a:extLst>
          </p:cNvPr>
          <p:cNvSpPr txBox="1"/>
          <p:nvPr/>
        </p:nvSpPr>
        <p:spPr>
          <a:xfrm>
            <a:off x="5078779" y="9030023"/>
            <a:ext cx="1266693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 dirty="0" err="1">
                <a:latin typeface="+mj-ea"/>
                <a:ea typeface="+mj-ea"/>
              </a:rPr>
              <a:t>칼날정위치</a:t>
            </a:r>
            <a:endParaRPr lang="en-US" altLang="ko-KR" sz="1686" b="1" dirty="0"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6E1BF78-317E-4011-AD90-51AF36BF3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37" y="9903539"/>
            <a:ext cx="1922518" cy="525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3AF858-1C0B-4E07-AD9F-5EC1600B0FC5}"/>
              </a:ext>
            </a:extLst>
          </p:cNvPr>
          <p:cNvSpPr txBox="1"/>
          <p:nvPr/>
        </p:nvSpPr>
        <p:spPr>
          <a:xfrm>
            <a:off x="2604755" y="9005171"/>
            <a:ext cx="1050289" cy="3517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686" b="1">
                <a:latin typeface="+mj-ea"/>
                <a:ea typeface="+mj-ea"/>
              </a:rPr>
              <a:t>입구열림</a:t>
            </a:r>
            <a:endParaRPr lang="en-US" altLang="ko-KR" sz="1686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903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730</Words>
  <Application>Microsoft Office PowerPoint</Application>
  <PresentationFormat>사용자 지정</PresentationFormat>
  <Paragraphs>135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HY헤드라인M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연선 정</dc:creator>
  <cp:lastModifiedBy>연선 정</cp:lastModifiedBy>
  <cp:revision>20</cp:revision>
  <cp:lastPrinted>2024-05-30T02:47:48Z</cp:lastPrinted>
  <dcterms:created xsi:type="dcterms:W3CDTF">2024-05-29T09:06:39Z</dcterms:created>
  <dcterms:modified xsi:type="dcterms:W3CDTF">2024-05-30T02:58:10Z</dcterms:modified>
</cp:coreProperties>
</file>